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3" r:id="rId7"/>
    <p:sldId id="260" r:id="rId8"/>
    <p:sldId id="261" r:id="rId9"/>
    <p:sldId id="274" r:id="rId10"/>
    <p:sldId id="276" r:id="rId11"/>
    <p:sldId id="275" r:id="rId12"/>
    <p:sldId id="262" r:id="rId13"/>
    <p:sldId id="265" r:id="rId14"/>
    <p:sldId id="278" r:id="rId15"/>
    <p:sldId id="266" r:id="rId16"/>
    <p:sldId id="279" r:id="rId17"/>
    <p:sldId id="280" r:id="rId18"/>
    <p:sldId id="281" r:id="rId19"/>
    <p:sldId id="268" r:id="rId20"/>
    <p:sldId id="269" r:id="rId21"/>
    <p:sldId id="282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7.svg"/><Relationship Id="rId4" Type="http://schemas.openxmlformats.org/officeDocument/2006/relationships/image" Target="../media/image19.svg"/><Relationship Id="rId9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7.svg"/><Relationship Id="rId4" Type="http://schemas.openxmlformats.org/officeDocument/2006/relationships/image" Target="../media/image19.svg"/><Relationship Id="rId9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EDC5F-54C6-4A37-984C-80410903D23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91B9D49-C146-4744-B068-BB78FD851FE7}">
      <dgm:prSet/>
      <dgm:spPr/>
      <dgm:t>
        <a:bodyPr/>
        <a:lstStyle/>
        <a:p>
          <a:r>
            <a:rPr lang="en-US" dirty="0"/>
            <a:t>Little ML study on financial statement (F/S)</a:t>
          </a:r>
        </a:p>
      </dgm:t>
    </dgm:pt>
    <dgm:pt modelId="{8BEE5257-3946-44F1-8625-FFD938223527}" type="parTrans" cxnId="{F18D7AEF-8647-46A1-B25C-20BD8843D3D7}">
      <dgm:prSet/>
      <dgm:spPr/>
      <dgm:t>
        <a:bodyPr/>
        <a:lstStyle/>
        <a:p>
          <a:endParaRPr lang="en-US"/>
        </a:p>
      </dgm:t>
    </dgm:pt>
    <dgm:pt modelId="{85605317-22BE-4873-A5BD-28780AD53012}" type="sibTrans" cxnId="{F18D7AEF-8647-46A1-B25C-20BD8843D3D7}">
      <dgm:prSet/>
      <dgm:spPr/>
      <dgm:t>
        <a:bodyPr/>
        <a:lstStyle/>
        <a:p>
          <a:endParaRPr lang="en-US"/>
        </a:p>
      </dgm:t>
    </dgm:pt>
    <dgm:pt modelId="{3AB953A8-AFD1-4E20-9853-A55DB968A01B}">
      <dgm:prSet/>
      <dgm:spPr/>
      <dgm:t>
        <a:bodyPr/>
        <a:lstStyle/>
        <a:p>
          <a:r>
            <a:rPr lang="en-US"/>
            <a:t>Applying prior knowledge as an accountant</a:t>
          </a:r>
        </a:p>
      </dgm:t>
    </dgm:pt>
    <dgm:pt modelId="{DB199362-4C5F-4859-99C2-E89FBC0BD516}" type="parTrans" cxnId="{EF3AE5FF-618F-4F60-AE76-3C3DE9AF8B37}">
      <dgm:prSet/>
      <dgm:spPr/>
      <dgm:t>
        <a:bodyPr/>
        <a:lstStyle/>
        <a:p>
          <a:endParaRPr lang="en-US"/>
        </a:p>
      </dgm:t>
    </dgm:pt>
    <dgm:pt modelId="{11A1EF68-0B38-4CA1-AFC9-13A632FAC135}" type="sibTrans" cxnId="{EF3AE5FF-618F-4F60-AE76-3C3DE9AF8B37}">
      <dgm:prSet/>
      <dgm:spPr/>
      <dgm:t>
        <a:bodyPr/>
        <a:lstStyle/>
        <a:p>
          <a:endParaRPr lang="en-US"/>
        </a:p>
      </dgm:t>
    </dgm:pt>
    <dgm:pt modelId="{5AEC1F37-745A-42BF-A3A3-D683ABDC66FC}">
      <dgm:prSet/>
      <dgm:spPr/>
      <dgm:t>
        <a:bodyPr/>
        <a:lstStyle/>
        <a:p>
          <a:r>
            <a:rPr lang="en-US"/>
            <a:t>Extension from prior NLP project</a:t>
          </a:r>
        </a:p>
      </dgm:t>
    </dgm:pt>
    <dgm:pt modelId="{B5006F0A-EB1D-4184-98A1-131FEB0863A8}" type="parTrans" cxnId="{C831922C-9374-4F1E-B1F2-9AC2644B1F32}">
      <dgm:prSet/>
      <dgm:spPr/>
      <dgm:t>
        <a:bodyPr/>
        <a:lstStyle/>
        <a:p>
          <a:endParaRPr lang="en-US"/>
        </a:p>
      </dgm:t>
    </dgm:pt>
    <dgm:pt modelId="{35C18252-204A-4EC3-8E95-1997EB979A94}" type="sibTrans" cxnId="{C831922C-9374-4F1E-B1F2-9AC2644B1F32}">
      <dgm:prSet/>
      <dgm:spPr/>
      <dgm:t>
        <a:bodyPr/>
        <a:lstStyle/>
        <a:p>
          <a:endParaRPr lang="en-US"/>
        </a:p>
      </dgm:t>
    </dgm:pt>
    <dgm:pt modelId="{55EFCC62-C833-4175-ADC2-9479783D6243}">
      <dgm:prSet/>
      <dgm:spPr/>
      <dgm:t>
        <a:bodyPr/>
        <a:lstStyle/>
        <a:p>
          <a:r>
            <a:rPr lang="en-US"/>
            <a:t>Use as career portfolio</a:t>
          </a:r>
        </a:p>
      </dgm:t>
    </dgm:pt>
    <dgm:pt modelId="{72137E85-DA50-4B59-ABFB-55A712C596F6}" type="parTrans" cxnId="{62EF917E-BFAF-467B-A43B-628584FBC28A}">
      <dgm:prSet/>
      <dgm:spPr/>
      <dgm:t>
        <a:bodyPr/>
        <a:lstStyle/>
        <a:p>
          <a:endParaRPr lang="en-US"/>
        </a:p>
      </dgm:t>
    </dgm:pt>
    <dgm:pt modelId="{A52A4D53-9676-41FA-BEE4-B69D58DD3374}" type="sibTrans" cxnId="{62EF917E-BFAF-467B-A43B-628584FBC28A}">
      <dgm:prSet/>
      <dgm:spPr/>
      <dgm:t>
        <a:bodyPr/>
        <a:lstStyle/>
        <a:p>
          <a:endParaRPr lang="en-US"/>
        </a:p>
      </dgm:t>
    </dgm:pt>
    <dgm:pt modelId="{A6861454-13CD-4C44-B1ED-CDE3E8B8C623}" type="pres">
      <dgm:prSet presAssocID="{9BEEDC5F-54C6-4A37-984C-80410903D230}" presName="root" presStyleCnt="0">
        <dgm:presLayoutVars>
          <dgm:dir/>
          <dgm:resizeHandles val="exact"/>
        </dgm:presLayoutVars>
      </dgm:prSet>
      <dgm:spPr/>
    </dgm:pt>
    <dgm:pt modelId="{B98BCF72-4796-4901-81F5-5471AA6D6CDE}" type="pres">
      <dgm:prSet presAssocID="{9BEEDC5F-54C6-4A37-984C-80410903D230}" presName="container" presStyleCnt="0">
        <dgm:presLayoutVars>
          <dgm:dir/>
          <dgm:resizeHandles val="exact"/>
        </dgm:presLayoutVars>
      </dgm:prSet>
      <dgm:spPr/>
    </dgm:pt>
    <dgm:pt modelId="{70FAA444-5845-4F8F-A50A-CC4E8FB1C54E}" type="pres">
      <dgm:prSet presAssocID="{D91B9D49-C146-4744-B068-BB78FD851FE7}" presName="compNode" presStyleCnt="0"/>
      <dgm:spPr/>
    </dgm:pt>
    <dgm:pt modelId="{499CBDD0-BEA9-4DEC-92A7-5C4F14D26DB2}" type="pres">
      <dgm:prSet presAssocID="{D91B9D49-C146-4744-B068-BB78FD851FE7}" presName="iconBgRect" presStyleLbl="bgShp" presStyleIdx="0" presStyleCnt="4"/>
      <dgm:spPr/>
    </dgm:pt>
    <dgm:pt modelId="{41A6B9AE-7DF0-4083-A7C2-88431514FDF1}" type="pres">
      <dgm:prSet presAssocID="{D91B9D49-C146-4744-B068-BB78FD851F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2BC601E-2A27-4DE7-9B13-279BF34F7879}" type="pres">
      <dgm:prSet presAssocID="{D91B9D49-C146-4744-B068-BB78FD851FE7}" presName="spaceRect" presStyleCnt="0"/>
      <dgm:spPr/>
    </dgm:pt>
    <dgm:pt modelId="{8226C1FB-3868-4467-987B-467D6DA4A463}" type="pres">
      <dgm:prSet presAssocID="{D91B9D49-C146-4744-B068-BB78FD851FE7}" presName="textRect" presStyleLbl="revTx" presStyleIdx="0" presStyleCnt="4">
        <dgm:presLayoutVars>
          <dgm:chMax val="1"/>
          <dgm:chPref val="1"/>
        </dgm:presLayoutVars>
      </dgm:prSet>
      <dgm:spPr/>
    </dgm:pt>
    <dgm:pt modelId="{1D6F5D30-4AFC-4211-AAF4-4000C144A852}" type="pres">
      <dgm:prSet presAssocID="{85605317-22BE-4873-A5BD-28780AD53012}" presName="sibTrans" presStyleLbl="sibTrans2D1" presStyleIdx="0" presStyleCnt="0"/>
      <dgm:spPr/>
    </dgm:pt>
    <dgm:pt modelId="{6D0D31DA-9517-43A2-BF00-F0148CA36788}" type="pres">
      <dgm:prSet presAssocID="{3AB953A8-AFD1-4E20-9853-A55DB968A01B}" presName="compNode" presStyleCnt="0"/>
      <dgm:spPr/>
    </dgm:pt>
    <dgm:pt modelId="{7F95FE58-A350-4C8D-8913-BF46544641C2}" type="pres">
      <dgm:prSet presAssocID="{3AB953A8-AFD1-4E20-9853-A55DB968A01B}" presName="iconBgRect" presStyleLbl="bgShp" presStyleIdx="1" presStyleCnt="4"/>
      <dgm:spPr/>
    </dgm:pt>
    <dgm:pt modelId="{476DFD4B-F0D3-4DDF-8EBE-729FBD4BB5F7}" type="pres">
      <dgm:prSet presAssocID="{3AB953A8-AFD1-4E20-9853-A55DB968A0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1BDB0B9-7001-4BE9-A02F-DE9114F450A8}" type="pres">
      <dgm:prSet presAssocID="{3AB953A8-AFD1-4E20-9853-A55DB968A01B}" presName="spaceRect" presStyleCnt="0"/>
      <dgm:spPr/>
    </dgm:pt>
    <dgm:pt modelId="{E2ED6C2A-C703-4848-BE67-7983EA804B56}" type="pres">
      <dgm:prSet presAssocID="{3AB953A8-AFD1-4E20-9853-A55DB968A01B}" presName="textRect" presStyleLbl="revTx" presStyleIdx="1" presStyleCnt="4">
        <dgm:presLayoutVars>
          <dgm:chMax val="1"/>
          <dgm:chPref val="1"/>
        </dgm:presLayoutVars>
      </dgm:prSet>
      <dgm:spPr/>
    </dgm:pt>
    <dgm:pt modelId="{3D08B4C3-26FD-4861-B54E-EC08AAFCD926}" type="pres">
      <dgm:prSet presAssocID="{11A1EF68-0B38-4CA1-AFC9-13A632FAC135}" presName="sibTrans" presStyleLbl="sibTrans2D1" presStyleIdx="0" presStyleCnt="0"/>
      <dgm:spPr/>
    </dgm:pt>
    <dgm:pt modelId="{4C61B89D-1384-4972-8550-6CB11AB95C8A}" type="pres">
      <dgm:prSet presAssocID="{5AEC1F37-745A-42BF-A3A3-D683ABDC66FC}" presName="compNode" presStyleCnt="0"/>
      <dgm:spPr/>
    </dgm:pt>
    <dgm:pt modelId="{A756D398-10F8-4636-A34F-AC18FA965E7E}" type="pres">
      <dgm:prSet presAssocID="{5AEC1F37-745A-42BF-A3A3-D683ABDC66FC}" presName="iconBgRect" presStyleLbl="bgShp" presStyleIdx="2" presStyleCnt="4"/>
      <dgm:spPr/>
    </dgm:pt>
    <dgm:pt modelId="{028F2C12-C64E-4D3F-A54E-4318B61249C6}" type="pres">
      <dgm:prSet presAssocID="{5AEC1F37-745A-42BF-A3A3-D683ABDC66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295236A-7152-4C6D-84C1-D0692C800DA3}" type="pres">
      <dgm:prSet presAssocID="{5AEC1F37-745A-42BF-A3A3-D683ABDC66FC}" presName="spaceRect" presStyleCnt="0"/>
      <dgm:spPr/>
    </dgm:pt>
    <dgm:pt modelId="{9C438F3D-7335-4706-A513-F7AB18B857D5}" type="pres">
      <dgm:prSet presAssocID="{5AEC1F37-745A-42BF-A3A3-D683ABDC66FC}" presName="textRect" presStyleLbl="revTx" presStyleIdx="2" presStyleCnt="4">
        <dgm:presLayoutVars>
          <dgm:chMax val="1"/>
          <dgm:chPref val="1"/>
        </dgm:presLayoutVars>
      </dgm:prSet>
      <dgm:spPr/>
    </dgm:pt>
    <dgm:pt modelId="{E4250709-33A3-41AD-B36A-98C4A64E9D6D}" type="pres">
      <dgm:prSet presAssocID="{35C18252-204A-4EC3-8E95-1997EB979A94}" presName="sibTrans" presStyleLbl="sibTrans2D1" presStyleIdx="0" presStyleCnt="0"/>
      <dgm:spPr/>
    </dgm:pt>
    <dgm:pt modelId="{4D6779F9-7642-491B-9B09-BDB8EFACDE2B}" type="pres">
      <dgm:prSet presAssocID="{55EFCC62-C833-4175-ADC2-9479783D6243}" presName="compNode" presStyleCnt="0"/>
      <dgm:spPr/>
    </dgm:pt>
    <dgm:pt modelId="{ABD0D7BC-1A59-4D49-92A8-EE4CB6432432}" type="pres">
      <dgm:prSet presAssocID="{55EFCC62-C833-4175-ADC2-9479783D6243}" presName="iconBgRect" presStyleLbl="bgShp" presStyleIdx="3" presStyleCnt="4"/>
      <dgm:spPr/>
    </dgm:pt>
    <dgm:pt modelId="{E1E6C6F4-887A-4B30-81BD-D9D8DF70716B}" type="pres">
      <dgm:prSet presAssocID="{55EFCC62-C833-4175-ADC2-9479783D624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04B7430-F56D-4BEC-AD20-21235B9BB379}" type="pres">
      <dgm:prSet presAssocID="{55EFCC62-C833-4175-ADC2-9479783D6243}" presName="spaceRect" presStyleCnt="0"/>
      <dgm:spPr/>
    </dgm:pt>
    <dgm:pt modelId="{ECB0F809-F9AA-467A-B307-C560BB705DDC}" type="pres">
      <dgm:prSet presAssocID="{55EFCC62-C833-4175-ADC2-9479783D624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AFBAF29-5285-4060-A046-07C29F293EE8}" type="presOf" srcId="{3AB953A8-AFD1-4E20-9853-A55DB968A01B}" destId="{E2ED6C2A-C703-4848-BE67-7983EA804B56}" srcOrd="0" destOrd="0" presId="urn:microsoft.com/office/officeart/2018/2/layout/IconCircleList"/>
    <dgm:cxn modelId="{C831922C-9374-4F1E-B1F2-9AC2644B1F32}" srcId="{9BEEDC5F-54C6-4A37-984C-80410903D230}" destId="{5AEC1F37-745A-42BF-A3A3-D683ABDC66FC}" srcOrd="2" destOrd="0" parTransId="{B5006F0A-EB1D-4184-98A1-131FEB0863A8}" sibTransId="{35C18252-204A-4EC3-8E95-1997EB979A94}"/>
    <dgm:cxn modelId="{58B41535-EBFA-4263-BAE6-1AAB9BCA712B}" type="presOf" srcId="{11A1EF68-0B38-4CA1-AFC9-13A632FAC135}" destId="{3D08B4C3-26FD-4861-B54E-EC08AAFCD926}" srcOrd="0" destOrd="0" presId="urn:microsoft.com/office/officeart/2018/2/layout/IconCircleList"/>
    <dgm:cxn modelId="{BAB0255E-87DB-49F6-B4A4-765EF9DD85E2}" type="presOf" srcId="{5AEC1F37-745A-42BF-A3A3-D683ABDC66FC}" destId="{9C438F3D-7335-4706-A513-F7AB18B857D5}" srcOrd="0" destOrd="0" presId="urn:microsoft.com/office/officeart/2018/2/layout/IconCircleList"/>
    <dgm:cxn modelId="{75758C4D-7E91-403C-93A1-77BA585F6D15}" type="presOf" srcId="{85605317-22BE-4873-A5BD-28780AD53012}" destId="{1D6F5D30-4AFC-4211-AAF4-4000C144A852}" srcOrd="0" destOrd="0" presId="urn:microsoft.com/office/officeart/2018/2/layout/IconCircleList"/>
    <dgm:cxn modelId="{28109854-0BCD-4830-99C6-5B5608301CAF}" type="presOf" srcId="{D91B9D49-C146-4744-B068-BB78FD851FE7}" destId="{8226C1FB-3868-4467-987B-467D6DA4A463}" srcOrd="0" destOrd="0" presId="urn:microsoft.com/office/officeart/2018/2/layout/IconCircleList"/>
    <dgm:cxn modelId="{62EF917E-BFAF-467B-A43B-628584FBC28A}" srcId="{9BEEDC5F-54C6-4A37-984C-80410903D230}" destId="{55EFCC62-C833-4175-ADC2-9479783D6243}" srcOrd="3" destOrd="0" parTransId="{72137E85-DA50-4B59-ABFB-55A712C596F6}" sibTransId="{A52A4D53-9676-41FA-BEE4-B69D58DD3374}"/>
    <dgm:cxn modelId="{3F9079D5-45A2-4827-A6B8-CE25C61BF748}" type="presOf" srcId="{55EFCC62-C833-4175-ADC2-9479783D6243}" destId="{ECB0F809-F9AA-467A-B307-C560BB705DDC}" srcOrd="0" destOrd="0" presId="urn:microsoft.com/office/officeart/2018/2/layout/IconCircleList"/>
    <dgm:cxn modelId="{9B41C3D6-10B4-416C-ABBA-D846C2C9B43E}" type="presOf" srcId="{35C18252-204A-4EC3-8E95-1997EB979A94}" destId="{E4250709-33A3-41AD-B36A-98C4A64E9D6D}" srcOrd="0" destOrd="0" presId="urn:microsoft.com/office/officeart/2018/2/layout/IconCircleList"/>
    <dgm:cxn modelId="{3149E6E2-B74E-429F-8BE8-6F23E4EEFBE2}" type="presOf" srcId="{9BEEDC5F-54C6-4A37-984C-80410903D230}" destId="{A6861454-13CD-4C44-B1ED-CDE3E8B8C623}" srcOrd="0" destOrd="0" presId="urn:microsoft.com/office/officeart/2018/2/layout/IconCircleList"/>
    <dgm:cxn modelId="{F18D7AEF-8647-46A1-B25C-20BD8843D3D7}" srcId="{9BEEDC5F-54C6-4A37-984C-80410903D230}" destId="{D91B9D49-C146-4744-B068-BB78FD851FE7}" srcOrd="0" destOrd="0" parTransId="{8BEE5257-3946-44F1-8625-FFD938223527}" sibTransId="{85605317-22BE-4873-A5BD-28780AD53012}"/>
    <dgm:cxn modelId="{EF3AE5FF-618F-4F60-AE76-3C3DE9AF8B37}" srcId="{9BEEDC5F-54C6-4A37-984C-80410903D230}" destId="{3AB953A8-AFD1-4E20-9853-A55DB968A01B}" srcOrd="1" destOrd="0" parTransId="{DB199362-4C5F-4859-99C2-E89FBC0BD516}" sibTransId="{11A1EF68-0B38-4CA1-AFC9-13A632FAC135}"/>
    <dgm:cxn modelId="{3E90C743-2F50-414E-A3DC-1EF74D168B98}" type="presParOf" srcId="{A6861454-13CD-4C44-B1ED-CDE3E8B8C623}" destId="{B98BCF72-4796-4901-81F5-5471AA6D6CDE}" srcOrd="0" destOrd="0" presId="urn:microsoft.com/office/officeart/2018/2/layout/IconCircleList"/>
    <dgm:cxn modelId="{BD044446-081E-4462-8C83-842EB2CFE311}" type="presParOf" srcId="{B98BCF72-4796-4901-81F5-5471AA6D6CDE}" destId="{70FAA444-5845-4F8F-A50A-CC4E8FB1C54E}" srcOrd="0" destOrd="0" presId="urn:microsoft.com/office/officeart/2018/2/layout/IconCircleList"/>
    <dgm:cxn modelId="{73F8D443-BAC3-44D9-BDED-8FAB77BE7B1D}" type="presParOf" srcId="{70FAA444-5845-4F8F-A50A-CC4E8FB1C54E}" destId="{499CBDD0-BEA9-4DEC-92A7-5C4F14D26DB2}" srcOrd="0" destOrd="0" presId="urn:microsoft.com/office/officeart/2018/2/layout/IconCircleList"/>
    <dgm:cxn modelId="{2C7F64D4-BE39-4A99-BC7D-8623A7E350F3}" type="presParOf" srcId="{70FAA444-5845-4F8F-A50A-CC4E8FB1C54E}" destId="{41A6B9AE-7DF0-4083-A7C2-88431514FDF1}" srcOrd="1" destOrd="0" presId="urn:microsoft.com/office/officeart/2018/2/layout/IconCircleList"/>
    <dgm:cxn modelId="{D33585A7-F436-4AAE-B428-2D6F90449E88}" type="presParOf" srcId="{70FAA444-5845-4F8F-A50A-CC4E8FB1C54E}" destId="{12BC601E-2A27-4DE7-9B13-279BF34F7879}" srcOrd="2" destOrd="0" presId="urn:microsoft.com/office/officeart/2018/2/layout/IconCircleList"/>
    <dgm:cxn modelId="{7955F14F-305C-4E40-95F8-6680E6040BA5}" type="presParOf" srcId="{70FAA444-5845-4F8F-A50A-CC4E8FB1C54E}" destId="{8226C1FB-3868-4467-987B-467D6DA4A463}" srcOrd="3" destOrd="0" presId="urn:microsoft.com/office/officeart/2018/2/layout/IconCircleList"/>
    <dgm:cxn modelId="{3BD4F29C-6C0C-4A51-B5E4-EB5070FA757F}" type="presParOf" srcId="{B98BCF72-4796-4901-81F5-5471AA6D6CDE}" destId="{1D6F5D30-4AFC-4211-AAF4-4000C144A852}" srcOrd="1" destOrd="0" presId="urn:microsoft.com/office/officeart/2018/2/layout/IconCircleList"/>
    <dgm:cxn modelId="{70C92F28-F3F4-415B-A597-E7DE1890EA2A}" type="presParOf" srcId="{B98BCF72-4796-4901-81F5-5471AA6D6CDE}" destId="{6D0D31DA-9517-43A2-BF00-F0148CA36788}" srcOrd="2" destOrd="0" presId="urn:microsoft.com/office/officeart/2018/2/layout/IconCircleList"/>
    <dgm:cxn modelId="{A14EF828-B085-4632-9004-63386410A80A}" type="presParOf" srcId="{6D0D31DA-9517-43A2-BF00-F0148CA36788}" destId="{7F95FE58-A350-4C8D-8913-BF46544641C2}" srcOrd="0" destOrd="0" presId="urn:microsoft.com/office/officeart/2018/2/layout/IconCircleList"/>
    <dgm:cxn modelId="{6FD49AC8-9D0E-4D6F-AA30-966F7DCBA9A5}" type="presParOf" srcId="{6D0D31DA-9517-43A2-BF00-F0148CA36788}" destId="{476DFD4B-F0D3-4DDF-8EBE-729FBD4BB5F7}" srcOrd="1" destOrd="0" presId="urn:microsoft.com/office/officeart/2018/2/layout/IconCircleList"/>
    <dgm:cxn modelId="{EE636AA7-FD48-4CD4-84BA-690E8AE039B0}" type="presParOf" srcId="{6D0D31DA-9517-43A2-BF00-F0148CA36788}" destId="{21BDB0B9-7001-4BE9-A02F-DE9114F450A8}" srcOrd="2" destOrd="0" presId="urn:microsoft.com/office/officeart/2018/2/layout/IconCircleList"/>
    <dgm:cxn modelId="{B826813F-CEA6-49EA-A63B-1286975E22CD}" type="presParOf" srcId="{6D0D31DA-9517-43A2-BF00-F0148CA36788}" destId="{E2ED6C2A-C703-4848-BE67-7983EA804B56}" srcOrd="3" destOrd="0" presId="urn:microsoft.com/office/officeart/2018/2/layout/IconCircleList"/>
    <dgm:cxn modelId="{9C6DAEDD-B28E-456F-829D-A05CBD909A58}" type="presParOf" srcId="{B98BCF72-4796-4901-81F5-5471AA6D6CDE}" destId="{3D08B4C3-26FD-4861-B54E-EC08AAFCD926}" srcOrd="3" destOrd="0" presId="urn:microsoft.com/office/officeart/2018/2/layout/IconCircleList"/>
    <dgm:cxn modelId="{8993EC89-6182-4AB6-BD78-5F8F88B140FA}" type="presParOf" srcId="{B98BCF72-4796-4901-81F5-5471AA6D6CDE}" destId="{4C61B89D-1384-4972-8550-6CB11AB95C8A}" srcOrd="4" destOrd="0" presId="urn:microsoft.com/office/officeart/2018/2/layout/IconCircleList"/>
    <dgm:cxn modelId="{7D50E078-2877-40C3-B542-B8990DDB51FD}" type="presParOf" srcId="{4C61B89D-1384-4972-8550-6CB11AB95C8A}" destId="{A756D398-10F8-4636-A34F-AC18FA965E7E}" srcOrd="0" destOrd="0" presId="urn:microsoft.com/office/officeart/2018/2/layout/IconCircleList"/>
    <dgm:cxn modelId="{CE310DEA-E164-4DF8-BA1B-55DE194C6215}" type="presParOf" srcId="{4C61B89D-1384-4972-8550-6CB11AB95C8A}" destId="{028F2C12-C64E-4D3F-A54E-4318B61249C6}" srcOrd="1" destOrd="0" presId="urn:microsoft.com/office/officeart/2018/2/layout/IconCircleList"/>
    <dgm:cxn modelId="{DFEACFC3-5E08-4D8C-9A7D-2E932BB5E68C}" type="presParOf" srcId="{4C61B89D-1384-4972-8550-6CB11AB95C8A}" destId="{7295236A-7152-4C6D-84C1-D0692C800DA3}" srcOrd="2" destOrd="0" presId="urn:microsoft.com/office/officeart/2018/2/layout/IconCircleList"/>
    <dgm:cxn modelId="{BC4058E5-28BC-4AC8-B595-7C92D3815AE0}" type="presParOf" srcId="{4C61B89D-1384-4972-8550-6CB11AB95C8A}" destId="{9C438F3D-7335-4706-A513-F7AB18B857D5}" srcOrd="3" destOrd="0" presId="urn:microsoft.com/office/officeart/2018/2/layout/IconCircleList"/>
    <dgm:cxn modelId="{F0532C38-45E8-4477-9F65-29FCB69FB23E}" type="presParOf" srcId="{B98BCF72-4796-4901-81F5-5471AA6D6CDE}" destId="{E4250709-33A3-41AD-B36A-98C4A64E9D6D}" srcOrd="5" destOrd="0" presId="urn:microsoft.com/office/officeart/2018/2/layout/IconCircleList"/>
    <dgm:cxn modelId="{69117392-2949-4534-9090-6579BC772D72}" type="presParOf" srcId="{B98BCF72-4796-4901-81F5-5471AA6D6CDE}" destId="{4D6779F9-7642-491B-9B09-BDB8EFACDE2B}" srcOrd="6" destOrd="0" presId="urn:microsoft.com/office/officeart/2018/2/layout/IconCircleList"/>
    <dgm:cxn modelId="{5BF22246-2379-42C7-96CF-A80EA2D35DA3}" type="presParOf" srcId="{4D6779F9-7642-491B-9B09-BDB8EFACDE2B}" destId="{ABD0D7BC-1A59-4D49-92A8-EE4CB6432432}" srcOrd="0" destOrd="0" presId="urn:microsoft.com/office/officeart/2018/2/layout/IconCircleList"/>
    <dgm:cxn modelId="{12939863-D9CF-4B6F-BB07-44842B545596}" type="presParOf" srcId="{4D6779F9-7642-491B-9B09-BDB8EFACDE2B}" destId="{E1E6C6F4-887A-4B30-81BD-D9D8DF70716B}" srcOrd="1" destOrd="0" presId="urn:microsoft.com/office/officeart/2018/2/layout/IconCircleList"/>
    <dgm:cxn modelId="{E93C69E5-BDD4-4C9A-90CF-BD34ADFE3480}" type="presParOf" srcId="{4D6779F9-7642-491B-9B09-BDB8EFACDE2B}" destId="{D04B7430-F56D-4BEC-AD20-21235B9BB379}" srcOrd="2" destOrd="0" presId="urn:microsoft.com/office/officeart/2018/2/layout/IconCircleList"/>
    <dgm:cxn modelId="{0EC830AA-9570-4CB5-97F1-2925BB5E8AD4}" type="presParOf" srcId="{4D6779F9-7642-491B-9B09-BDB8EFACDE2B}" destId="{ECB0F809-F9AA-467A-B307-C560BB705DD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5A7F99-A630-4296-88F5-FB90BB90A6A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87C340C-8A74-4DBA-924B-38F6667E0AE7}">
      <dgm:prSet/>
      <dgm:spPr/>
      <dgm:t>
        <a:bodyPr/>
        <a:lstStyle/>
        <a:p>
          <a:pPr>
            <a:defRPr b="1"/>
          </a:pPr>
          <a:r>
            <a:rPr lang="en-US"/>
            <a:t>Investors:</a:t>
          </a:r>
        </a:p>
      </dgm:t>
    </dgm:pt>
    <dgm:pt modelId="{3E6954A8-47F4-430E-8497-46ACE6C384C9}" type="parTrans" cxnId="{B6B73B8F-0B15-4210-82FA-B838EF40F1C0}">
      <dgm:prSet/>
      <dgm:spPr/>
      <dgm:t>
        <a:bodyPr/>
        <a:lstStyle/>
        <a:p>
          <a:endParaRPr lang="en-US"/>
        </a:p>
      </dgm:t>
    </dgm:pt>
    <dgm:pt modelId="{C6136C71-E38A-4E18-8194-D08E8517D784}" type="sibTrans" cxnId="{B6B73B8F-0B15-4210-82FA-B838EF40F1C0}">
      <dgm:prSet/>
      <dgm:spPr/>
      <dgm:t>
        <a:bodyPr/>
        <a:lstStyle/>
        <a:p>
          <a:endParaRPr lang="en-US"/>
        </a:p>
      </dgm:t>
    </dgm:pt>
    <dgm:pt modelId="{84FC009E-DBE1-47CA-85FB-57B726825449}">
      <dgm:prSet/>
      <dgm:spPr/>
      <dgm:t>
        <a:bodyPr/>
        <a:lstStyle/>
        <a:p>
          <a:r>
            <a:rPr lang="en-US"/>
            <a:t>One-click obtain latest F/S</a:t>
          </a:r>
        </a:p>
      </dgm:t>
    </dgm:pt>
    <dgm:pt modelId="{77699C44-E4F4-40C3-BF05-E0A925BA6875}" type="parTrans" cxnId="{BDFE0F15-FA97-4F86-8347-B15419A78566}">
      <dgm:prSet/>
      <dgm:spPr/>
      <dgm:t>
        <a:bodyPr/>
        <a:lstStyle/>
        <a:p>
          <a:endParaRPr lang="en-US"/>
        </a:p>
      </dgm:t>
    </dgm:pt>
    <dgm:pt modelId="{5789B95B-E6CC-4CEB-A644-5AC649FF441A}" type="sibTrans" cxnId="{BDFE0F15-FA97-4F86-8347-B15419A78566}">
      <dgm:prSet/>
      <dgm:spPr/>
      <dgm:t>
        <a:bodyPr/>
        <a:lstStyle/>
        <a:p>
          <a:endParaRPr lang="en-US"/>
        </a:p>
      </dgm:t>
    </dgm:pt>
    <dgm:pt modelId="{28A58E4C-BDC6-43D7-B66E-0B30CA7348F7}">
      <dgm:prSet/>
      <dgm:spPr/>
      <dgm:t>
        <a:bodyPr/>
        <a:lstStyle/>
        <a:p>
          <a:r>
            <a:rPr lang="en-US"/>
            <a:t>Predict ratios and growths for investment purpose</a:t>
          </a:r>
        </a:p>
      </dgm:t>
    </dgm:pt>
    <dgm:pt modelId="{98961B9A-3322-43A6-969E-A873843D7C78}" type="parTrans" cxnId="{845387C4-F47E-4B9F-A240-ECAEAFBCAFB5}">
      <dgm:prSet/>
      <dgm:spPr/>
      <dgm:t>
        <a:bodyPr/>
        <a:lstStyle/>
        <a:p>
          <a:endParaRPr lang="en-US"/>
        </a:p>
      </dgm:t>
    </dgm:pt>
    <dgm:pt modelId="{6DA0BC04-DFB4-452B-9CC4-6AA43749AE11}" type="sibTrans" cxnId="{845387C4-F47E-4B9F-A240-ECAEAFBCAFB5}">
      <dgm:prSet/>
      <dgm:spPr/>
      <dgm:t>
        <a:bodyPr/>
        <a:lstStyle/>
        <a:p>
          <a:endParaRPr lang="en-US"/>
        </a:p>
      </dgm:t>
    </dgm:pt>
    <dgm:pt modelId="{803CE364-03F5-4B9B-9313-763A3F68F6C7}">
      <dgm:prSet/>
      <dgm:spPr/>
      <dgm:t>
        <a:bodyPr/>
        <a:lstStyle/>
        <a:p>
          <a:pPr>
            <a:defRPr b="1"/>
          </a:pPr>
          <a:r>
            <a:rPr lang="en-US"/>
            <a:t>Media:</a:t>
          </a:r>
        </a:p>
      </dgm:t>
    </dgm:pt>
    <dgm:pt modelId="{F93C1996-3AEC-4DDB-BCE4-4C6D6222A3DC}" type="parTrans" cxnId="{E8AA1060-61C7-422A-BC89-F4385F60AFD6}">
      <dgm:prSet/>
      <dgm:spPr/>
      <dgm:t>
        <a:bodyPr/>
        <a:lstStyle/>
        <a:p>
          <a:endParaRPr lang="en-US"/>
        </a:p>
      </dgm:t>
    </dgm:pt>
    <dgm:pt modelId="{8BACB410-8A70-47A6-8B74-64D1B0761DA7}" type="sibTrans" cxnId="{E8AA1060-61C7-422A-BC89-F4385F60AFD6}">
      <dgm:prSet/>
      <dgm:spPr/>
      <dgm:t>
        <a:bodyPr/>
        <a:lstStyle/>
        <a:p>
          <a:endParaRPr lang="en-US"/>
        </a:p>
      </dgm:t>
    </dgm:pt>
    <dgm:pt modelId="{661D6BB2-C235-403C-B375-97E97994B663}">
      <dgm:prSet/>
      <dgm:spPr/>
      <dgm:t>
        <a:bodyPr/>
        <a:lstStyle/>
        <a:p>
          <a:r>
            <a:rPr lang="en-US"/>
            <a:t>Search for company info</a:t>
          </a:r>
        </a:p>
      </dgm:t>
    </dgm:pt>
    <dgm:pt modelId="{A785D799-A7AC-4EC9-87CE-9662ACF42279}" type="parTrans" cxnId="{3B47ECA9-A239-479C-96AA-05E315E20434}">
      <dgm:prSet/>
      <dgm:spPr/>
      <dgm:t>
        <a:bodyPr/>
        <a:lstStyle/>
        <a:p>
          <a:endParaRPr lang="en-US"/>
        </a:p>
      </dgm:t>
    </dgm:pt>
    <dgm:pt modelId="{5DB853AC-95A7-4E69-B61F-A17D2E4E4858}" type="sibTrans" cxnId="{3B47ECA9-A239-479C-96AA-05E315E20434}">
      <dgm:prSet/>
      <dgm:spPr/>
      <dgm:t>
        <a:bodyPr/>
        <a:lstStyle/>
        <a:p>
          <a:endParaRPr lang="en-US"/>
        </a:p>
      </dgm:t>
    </dgm:pt>
    <dgm:pt modelId="{32C2FB7A-E58A-4A43-9E94-FFB384724CAD}">
      <dgm:prSet/>
      <dgm:spPr/>
      <dgm:t>
        <a:bodyPr/>
        <a:lstStyle/>
        <a:p>
          <a:r>
            <a:rPr lang="en-US"/>
            <a:t>Investigate potential bankrupt companies</a:t>
          </a:r>
        </a:p>
      </dgm:t>
    </dgm:pt>
    <dgm:pt modelId="{98B1F9A7-6841-4AE7-9F8D-38563D69AE3F}" type="parTrans" cxnId="{EECF699B-0D13-420D-AE6F-8720525BA8CB}">
      <dgm:prSet/>
      <dgm:spPr/>
      <dgm:t>
        <a:bodyPr/>
        <a:lstStyle/>
        <a:p>
          <a:endParaRPr lang="en-US"/>
        </a:p>
      </dgm:t>
    </dgm:pt>
    <dgm:pt modelId="{0E0F3773-F39E-4CFC-BD10-058BDB63764D}" type="sibTrans" cxnId="{EECF699B-0D13-420D-AE6F-8720525BA8CB}">
      <dgm:prSet/>
      <dgm:spPr/>
      <dgm:t>
        <a:bodyPr/>
        <a:lstStyle/>
        <a:p>
          <a:endParaRPr lang="en-US"/>
        </a:p>
      </dgm:t>
    </dgm:pt>
    <dgm:pt modelId="{5FD83A99-587A-4BE8-9AC3-CBE3259578F9}">
      <dgm:prSet/>
      <dgm:spPr/>
      <dgm:t>
        <a:bodyPr/>
        <a:lstStyle/>
        <a:p>
          <a:pPr>
            <a:defRPr b="1"/>
          </a:pPr>
          <a:r>
            <a:rPr lang="en-US"/>
            <a:t>Others:</a:t>
          </a:r>
        </a:p>
      </dgm:t>
    </dgm:pt>
    <dgm:pt modelId="{2FC638F7-3AA1-4969-830E-00CB42122728}" type="parTrans" cxnId="{FF2BCE19-4DFA-4FFF-914B-FB82E4EDF53D}">
      <dgm:prSet/>
      <dgm:spPr/>
      <dgm:t>
        <a:bodyPr/>
        <a:lstStyle/>
        <a:p>
          <a:endParaRPr lang="en-US"/>
        </a:p>
      </dgm:t>
    </dgm:pt>
    <dgm:pt modelId="{3D07C484-C976-4125-B04A-9450D2E4C4F6}" type="sibTrans" cxnId="{FF2BCE19-4DFA-4FFF-914B-FB82E4EDF53D}">
      <dgm:prSet/>
      <dgm:spPr/>
      <dgm:t>
        <a:bodyPr/>
        <a:lstStyle/>
        <a:p>
          <a:endParaRPr lang="en-US"/>
        </a:p>
      </dgm:t>
    </dgm:pt>
    <dgm:pt modelId="{81676D03-F23D-403C-B872-905A191141AB}">
      <dgm:prSet/>
      <dgm:spPr/>
      <dgm:t>
        <a:bodyPr/>
        <a:lstStyle/>
        <a:p>
          <a:r>
            <a:rPr lang="en-US"/>
            <a:t>Explore ML models used for prediction</a:t>
          </a:r>
        </a:p>
      </dgm:t>
    </dgm:pt>
    <dgm:pt modelId="{9892F814-5D8B-4336-B472-13CAFD4E6476}" type="parTrans" cxnId="{173C0266-E9B9-4783-80FD-A397AD5C36A9}">
      <dgm:prSet/>
      <dgm:spPr/>
      <dgm:t>
        <a:bodyPr/>
        <a:lstStyle/>
        <a:p>
          <a:endParaRPr lang="en-US"/>
        </a:p>
      </dgm:t>
    </dgm:pt>
    <dgm:pt modelId="{F2CD49EF-C07E-458F-A775-BF31016A9823}" type="sibTrans" cxnId="{173C0266-E9B9-4783-80FD-A397AD5C36A9}">
      <dgm:prSet/>
      <dgm:spPr/>
      <dgm:t>
        <a:bodyPr/>
        <a:lstStyle/>
        <a:p>
          <a:endParaRPr lang="en-US"/>
        </a:p>
      </dgm:t>
    </dgm:pt>
    <dgm:pt modelId="{A27EC48F-28E1-42AA-9E28-4E0BB8CF0DD6}" type="pres">
      <dgm:prSet presAssocID="{845A7F99-A630-4296-88F5-FB90BB90A6A3}" presName="root" presStyleCnt="0">
        <dgm:presLayoutVars>
          <dgm:dir/>
          <dgm:resizeHandles val="exact"/>
        </dgm:presLayoutVars>
      </dgm:prSet>
      <dgm:spPr/>
    </dgm:pt>
    <dgm:pt modelId="{54FA3006-16EA-413A-AE8D-9BB23E4CAB03}" type="pres">
      <dgm:prSet presAssocID="{387C340C-8A74-4DBA-924B-38F6667E0AE7}" presName="compNode" presStyleCnt="0"/>
      <dgm:spPr/>
    </dgm:pt>
    <dgm:pt modelId="{9C34315A-A840-4C35-AFE8-C28F354BBA99}" type="pres">
      <dgm:prSet presAssocID="{387C340C-8A74-4DBA-924B-38F6667E0A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3AA7C60-244E-4870-B493-2578838724B6}" type="pres">
      <dgm:prSet presAssocID="{387C340C-8A74-4DBA-924B-38F6667E0AE7}" presName="iconSpace" presStyleCnt="0"/>
      <dgm:spPr/>
    </dgm:pt>
    <dgm:pt modelId="{AC8767F3-BD39-40AA-90AC-0632F0DB0291}" type="pres">
      <dgm:prSet presAssocID="{387C340C-8A74-4DBA-924B-38F6667E0AE7}" presName="parTx" presStyleLbl="revTx" presStyleIdx="0" presStyleCnt="6">
        <dgm:presLayoutVars>
          <dgm:chMax val="0"/>
          <dgm:chPref val="0"/>
        </dgm:presLayoutVars>
      </dgm:prSet>
      <dgm:spPr/>
    </dgm:pt>
    <dgm:pt modelId="{4C69F892-AB1C-442C-9A08-FC860714261A}" type="pres">
      <dgm:prSet presAssocID="{387C340C-8A74-4DBA-924B-38F6667E0AE7}" presName="txSpace" presStyleCnt="0"/>
      <dgm:spPr/>
    </dgm:pt>
    <dgm:pt modelId="{9BC5022E-C5B9-44C2-8B01-DB6E50A283C1}" type="pres">
      <dgm:prSet presAssocID="{387C340C-8A74-4DBA-924B-38F6667E0AE7}" presName="desTx" presStyleLbl="revTx" presStyleIdx="1" presStyleCnt="6">
        <dgm:presLayoutVars/>
      </dgm:prSet>
      <dgm:spPr/>
    </dgm:pt>
    <dgm:pt modelId="{52AF370E-5021-4ECC-AF5B-7A8C6ED1069A}" type="pres">
      <dgm:prSet presAssocID="{C6136C71-E38A-4E18-8194-D08E8517D784}" presName="sibTrans" presStyleCnt="0"/>
      <dgm:spPr/>
    </dgm:pt>
    <dgm:pt modelId="{702A013F-FCA1-4841-8B80-3BB5F807F064}" type="pres">
      <dgm:prSet presAssocID="{803CE364-03F5-4B9B-9313-763A3F68F6C7}" presName="compNode" presStyleCnt="0"/>
      <dgm:spPr/>
    </dgm:pt>
    <dgm:pt modelId="{DBDD01C2-A8B4-4138-9131-B06C6862F972}" type="pres">
      <dgm:prSet presAssocID="{803CE364-03F5-4B9B-9313-763A3F68F6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D93C46CF-DAB2-4198-9B08-BFBBA16FF4E2}" type="pres">
      <dgm:prSet presAssocID="{803CE364-03F5-4B9B-9313-763A3F68F6C7}" presName="iconSpace" presStyleCnt="0"/>
      <dgm:spPr/>
    </dgm:pt>
    <dgm:pt modelId="{29832031-E858-43BF-B673-46AE3528E610}" type="pres">
      <dgm:prSet presAssocID="{803CE364-03F5-4B9B-9313-763A3F68F6C7}" presName="parTx" presStyleLbl="revTx" presStyleIdx="2" presStyleCnt="6">
        <dgm:presLayoutVars>
          <dgm:chMax val="0"/>
          <dgm:chPref val="0"/>
        </dgm:presLayoutVars>
      </dgm:prSet>
      <dgm:spPr/>
    </dgm:pt>
    <dgm:pt modelId="{F81A4153-BB00-4719-A3CE-CDA9CD9C4743}" type="pres">
      <dgm:prSet presAssocID="{803CE364-03F5-4B9B-9313-763A3F68F6C7}" presName="txSpace" presStyleCnt="0"/>
      <dgm:spPr/>
    </dgm:pt>
    <dgm:pt modelId="{B37A8092-3B1C-4360-852C-45B3EB82C11F}" type="pres">
      <dgm:prSet presAssocID="{803CE364-03F5-4B9B-9313-763A3F68F6C7}" presName="desTx" presStyleLbl="revTx" presStyleIdx="3" presStyleCnt="6">
        <dgm:presLayoutVars/>
      </dgm:prSet>
      <dgm:spPr/>
    </dgm:pt>
    <dgm:pt modelId="{A82FF7B2-BA65-455A-9D4F-5F3564DB1C7C}" type="pres">
      <dgm:prSet presAssocID="{8BACB410-8A70-47A6-8B74-64D1B0761DA7}" presName="sibTrans" presStyleCnt="0"/>
      <dgm:spPr/>
    </dgm:pt>
    <dgm:pt modelId="{BB71661F-7314-4937-BD3F-B66AFBFFD114}" type="pres">
      <dgm:prSet presAssocID="{5FD83A99-587A-4BE8-9AC3-CBE3259578F9}" presName="compNode" presStyleCnt="0"/>
      <dgm:spPr/>
    </dgm:pt>
    <dgm:pt modelId="{4902798B-12E6-48BF-B56B-0B2ADC8A3B0A}" type="pres">
      <dgm:prSet presAssocID="{5FD83A99-587A-4BE8-9AC3-CBE3259578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5919BE6-6E94-419E-BA8A-DC4AC3B64F2E}" type="pres">
      <dgm:prSet presAssocID="{5FD83A99-587A-4BE8-9AC3-CBE3259578F9}" presName="iconSpace" presStyleCnt="0"/>
      <dgm:spPr/>
    </dgm:pt>
    <dgm:pt modelId="{6435B361-F331-4244-9E38-35954F547D71}" type="pres">
      <dgm:prSet presAssocID="{5FD83A99-587A-4BE8-9AC3-CBE3259578F9}" presName="parTx" presStyleLbl="revTx" presStyleIdx="4" presStyleCnt="6">
        <dgm:presLayoutVars>
          <dgm:chMax val="0"/>
          <dgm:chPref val="0"/>
        </dgm:presLayoutVars>
      </dgm:prSet>
      <dgm:spPr/>
    </dgm:pt>
    <dgm:pt modelId="{E4468C4A-C586-42A1-8F40-D8F0BEDE6816}" type="pres">
      <dgm:prSet presAssocID="{5FD83A99-587A-4BE8-9AC3-CBE3259578F9}" presName="txSpace" presStyleCnt="0"/>
      <dgm:spPr/>
    </dgm:pt>
    <dgm:pt modelId="{237F9A65-F53D-4E27-8EE0-47BF02F9C296}" type="pres">
      <dgm:prSet presAssocID="{5FD83A99-587A-4BE8-9AC3-CBE3259578F9}" presName="desTx" presStyleLbl="revTx" presStyleIdx="5" presStyleCnt="6">
        <dgm:presLayoutVars/>
      </dgm:prSet>
      <dgm:spPr/>
    </dgm:pt>
  </dgm:ptLst>
  <dgm:cxnLst>
    <dgm:cxn modelId="{BDFE0F15-FA97-4F86-8347-B15419A78566}" srcId="{387C340C-8A74-4DBA-924B-38F6667E0AE7}" destId="{84FC009E-DBE1-47CA-85FB-57B726825449}" srcOrd="0" destOrd="0" parTransId="{77699C44-E4F4-40C3-BF05-E0A925BA6875}" sibTransId="{5789B95B-E6CC-4CEB-A644-5AC649FF441A}"/>
    <dgm:cxn modelId="{FF2BCE19-4DFA-4FFF-914B-FB82E4EDF53D}" srcId="{845A7F99-A630-4296-88F5-FB90BB90A6A3}" destId="{5FD83A99-587A-4BE8-9AC3-CBE3259578F9}" srcOrd="2" destOrd="0" parTransId="{2FC638F7-3AA1-4969-830E-00CB42122728}" sibTransId="{3D07C484-C976-4125-B04A-9450D2E4C4F6}"/>
    <dgm:cxn modelId="{81D0F228-C256-4FC2-9CDF-8F6B69C6022A}" type="presOf" srcId="{387C340C-8A74-4DBA-924B-38F6667E0AE7}" destId="{AC8767F3-BD39-40AA-90AC-0632F0DB0291}" srcOrd="0" destOrd="0" presId="urn:microsoft.com/office/officeart/2018/5/layout/CenteredIconLabelDescriptionList"/>
    <dgm:cxn modelId="{05F0782B-843C-4F0F-9460-0F07EADF712F}" type="presOf" srcId="{845A7F99-A630-4296-88F5-FB90BB90A6A3}" destId="{A27EC48F-28E1-42AA-9E28-4E0BB8CF0DD6}" srcOrd="0" destOrd="0" presId="urn:microsoft.com/office/officeart/2018/5/layout/CenteredIconLabelDescriptionList"/>
    <dgm:cxn modelId="{76843B35-1754-4879-B080-DE2D562BC16B}" type="presOf" srcId="{32C2FB7A-E58A-4A43-9E94-FFB384724CAD}" destId="{B37A8092-3B1C-4360-852C-45B3EB82C11F}" srcOrd="0" destOrd="1" presId="urn:microsoft.com/office/officeart/2018/5/layout/CenteredIconLabelDescriptionList"/>
    <dgm:cxn modelId="{E8AA1060-61C7-422A-BC89-F4385F60AFD6}" srcId="{845A7F99-A630-4296-88F5-FB90BB90A6A3}" destId="{803CE364-03F5-4B9B-9313-763A3F68F6C7}" srcOrd="1" destOrd="0" parTransId="{F93C1996-3AEC-4DDB-BCE4-4C6D6222A3DC}" sibTransId="{8BACB410-8A70-47A6-8B74-64D1B0761DA7}"/>
    <dgm:cxn modelId="{173C0266-E9B9-4783-80FD-A397AD5C36A9}" srcId="{5FD83A99-587A-4BE8-9AC3-CBE3259578F9}" destId="{81676D03-F23D-403C-B872-905A191141AB}" srcOrd="0" destOrd="0" parTransId="{9892F814-5D8B-4336-B472-13CAFD4E6476}" sibTransId="{F2CD49EF-C07E-458F-A775-BF31016A9823}"/>
    <dgm:cxn modelId="{D97FCE49-65B6-4B86-B99B-E64989C74618}" type="presOf" srcId="{84FC009E-DBE1-47CA-85FB-57B726825449}" destId="{9BC5022E-C5B9-44C2-8B01-DB6E50A283C1}" srcOrd="0" destOrd="0" presId="urn:microsoft.com/office/officeart/2018/5/layout/CenteredIconLabelDescriptionList"/>
    <dgm:cxn modelId="{61D48D6B-1559-4032-9B74-53874372DD16}" type="presOf" srcId="{661D6BB2-C235-403C-B375-97E97994B663}" destId="{B37A8092-3B1C-4360-852C-45B3EB82C11F}" srcOrd="0" destOrd="0" presId="urn:microsoft.com/office/officeart/2018/5/layout/CenteredIconLabelDescriptionList"/>
    <dgm:cxn modelId="{12FC9E58-BFD0-43E1-98C2-5F09994BC160}" type="presOf" srcId="{5FD83A99-587A-4BE8-9AC3-CBE3259578F9}" destId="{6435B361-F331-4244-9E38-35954F547D71}" srcOrd="0" destOrd="0" presId="urn:microsoft.com/office/officeart/2018/5/layout/CenteredIconLabelDescriptionList"/>
    <dgm:cxn modelId="{B9120179-CAC4-44FC-9C8C-F5501EC96D18}" type="presOf" srcId="{81676D03-F23D-403C-B872-905A191141AB}" destId="{237F9A65-F53D-4E27-8EE0-47BF02F9C296}" srcOrd="0" destOrd="0" presId="urn:microsoft.com/office/officeart/2018/5/layout/CenteredIconLabelDescriptionList"/>
    <dgm:cxn modelId="{B6B73B8F-0B15-4210-82FA-B838EF40F1C0}" srcId="{845A7F99-A630-4296-88F5-FB90BB90A6A3}" destId="{387C340C-8A74-4DBA-924B-38F6667E0AE7}" srcOrd="0" destOrd="0" parTransId="{3E6954A8-47F4-430E-8497-46ACE6C384C9}" sibTransId="{C6136C71-E38A-4E18-8194-D08E8517D784}"/>
    <dgm:cxn modelId="{EECF699B-0D13-420D-AE6F-8720525BA8CB}" srcId="{803CE364-03F5-4B9B-9313-763A3F68F6C7}" destId="{32C2FB7A-E58A-4A43-9E94-FFB384724CAD}" srcOrd="1" destOrd="0" parTransId="{98B1F9A7-6841-4AE7-9F8D-38563D69AE3F}" sibTransId="{0E0F3773-F39E-4CFC-BD10-058BDB63764D}"/>
    <dgm:cxn modelId="{3B47ECA9-A239-479C-96AA-05E315E20434}" srcId="{803CE364-03F5-4B9B-9313-763A3F68F6C7}" destId="{661D6BB2-C235-403C-B375-97E97994B663}" srcOrd="0" destOrd="0" parTransId="{A785D799-A7AC-4EC9-87CE-9662ACF42279}" sibTransId="{5DB853AC-95A7-4E69-B61F-A17D2E4E4858}"/>
    <dgm:cxn modelId="{845387C4-F47E-4B9F-A240-ECAEAFBCAFB5}" srcId="{387C340C-8A74-4DBA-924B-38F6667E0AE7}" destId="{28A58E4C-BDC6-43D7-B66E-0B30CA7348F7}" srcOrd="1" destOrd="0" parTransId="{98961B9A-3322-43A6-969E-A873843D7C78}" sibTransId="{6DA0BC04-DFB4-452B-9CC4-6AA43749AE11}"/>
    <dgm:cxn modelId="{E39A92D8-D296-4CDE-B615-CBF725E3A656}" type="presOf" srcId="{28A58E4C-BDC6-43D7-B66E-0B30CA7348F7}" destId="{9BC5022E-C5B9-44C2-8B01-DB6E50A283C1}" srcOrd="0" destOrd="1" presId="urn:microsoft.com/office/officeart/2018/5/layout/CenteredIconLabelDescriptionList"/>
    <dgm:cxn modelId="{3714D2EB-5B0E-4466-8081-E5C8AE1D0502}" type="presOf" srcId="{803CE364-03F5-4B9B-9313-763A3F68F6C7}" destId="{29832031-E858-43BF-B673-46AE3528E610}" srcOrd="0" destOrd="0" presId="urn:microsoft.com/office/officeart/2018/5/layout/CenteredIconLabelDescriptionList"/>
    <dgm:cxn modelId="{CCA8FAA3-3EF7-4B84-9071-9661D73357A5}" type="presParOf" srcId="{A27EC48F-28E1-42AA-9E28-4E0BB8CF0DD6}" destId="{54FA3006-16EA-413A-AE8D-9BB23E4CAB03}" srcOrd="0" destOrd="0" presId="urn:microsoft.com/office/officeart/2018/5/layout/CenteredIconLabelDescriptionList"/>
    <dgm:cxn modelId="{9F8B4556-863E-42D0-BDA4-6CAA672E9CF8}" type="presParOf" srcId="{54FA3006-16EA-413A-AE8D-9BB23E4CAB03}" destId="{9C34315A-A840-4C35-AFE8-C28F354BBA99}" srcOrd="0" destOrd="0" presId="urn:microsoft.com/office/officeart/2018/5/layout/CenteredIconLabelDescriptionList"/>
    <dgm:cxn modelId="{00476C39-C4B5-4152-9A6B-575F2AFFFA56}" type="presParOf" srcId="{54FA3006-16EA-413A-AE8D-9BB23E4CAB03}" destId="{03AA7C60-244E-4870-B493-2578838724B6}" srcOrd="1" destOrd="0" presId="urn:microsoft.com/office/officeart/2018/5/layout/CenteredIconLabelDescriptionList"/>
    <dgm:cxn modelId="{1510FE96-A95B-4CFD-874D-7B2B640466FC}" type="presParOf" srcId="{54FA3006-16EA-413A-AE8D-9BB23E4CAB03}" destId="{AC8767F3-BD39-40AA-90AC-0632F0DB0291}" srcOrd="2" destOrd="0" presId="urn:microsoft.com/office/officeart/2018/5/layout/CenteredIconLabelDescriptionList"/>
    <dgm:cxn modelId="{C279B1A7-A53C-4488-99BB-2136D09E2B72}" type="presParOf" srcId="{54FA3006-16EA-413A-AE8D-9BB23E4CAB03}" destId="{4C69F892-AB1C-442C-9A08-FC860714261A}" srcOrd="3" destOrd="0" presId="urn:microsoft.com/office/officeart/2018/5/layout/CenteredIconLabelDescriptionList"/>
    <dgm:cxn modelId="{66D5A8FE-1774-4878-AAB1-F3391F601143}" type="presParOf" srcId="{54FA3006-16EA-413A-AE8D-9BB23E4CAB03}" destId="{9BC5022E-C5B9-44C2-8B01-DB6E50A283C1}" srcOrd="4" destOrd="0" presId="urn:microsoft.com/office/officeart/2018/5/layout/CenteredIconLabelDescriptionList"/>
    <dgm:cxn modelId="{F11AD3EB-2674-4D23-AE83-33C80080D346}" type="presParOf" srcId="{A27EC48F-28E1-42AA-9E28-4E0BB8CF0DD6}" destId="{52AF370E-5021-4ECC-AF5B-7A8C6ED1069A}" srcOrd="1" destOrd="0" presId="urn:microsoft.com/office/officeart/2018/5/layout/CenteredIconLabelDescriptionList"/>
    <dgm:cxn modelId="{5AA7CA7F-F2B1-4843-83B1-7E468FCB453E}" type="presParOf" srcId="{A27EC48F-28E1-42AA-9E28-4E0BB8CF0DD6}" destId="{702A013F-FCA1-4841-8B80-3BB5F807F064}" srcOrd="2" destOrd="0" presId="urn:microsoft.com/office/officeart/2018/5/layout/CenteredIconLabelDescriptionList"/>
    <dgm:cxn modelId="{CEBA2B63-C569-4B74-ADDD-B5CF8D3C1D93}" type="presParOf" srcId="{702A013F-FCA1-4841-8B80-3BB5F807F064}" destId="{DBDD01C2-A8B4-4138-9131-B06C6862F972}" srcOrd="0" destOrd="0" presId="urn:microsoft.com/office/officeart/2018/5/layout/CenteredIconLabelDescriptionList"/>
    <dgm:cxn modelId="{BDF5B22E-8A4A-431F-82C5-889BD6789842}" type="presParOf" srcId="{702A013F-FCA1-4841-8B80-3BB5F807F064}" destId="{D93C46CF-DAB2-4198-9B08-BFBBA16FF4E2}" srcOrd="1" destOrd="0" presId="urn:microsoft.com/office/officeart/2018/5/layout/CenteredIconLabelDescriptionList"/>
    <dgm:cxn modelId="{EF53FA68-EEF8-48E8-B05E-A6118708A3D0}" type="presParOf" srcId="{702A013F-FCA1-4841-8B80-3BB5F807F064}" destId="{29832031-E858-43BF-B673-46AE3528E610}" srcOrd="2" destOrd="0" presId="urn:microsoft.com/office/officeart/2018/5/layout/CenteredIconLabelDescriptionList"/>
    <dgm:cxn modelId="{2E32B0E0-3818-497F-B0ED-A39E37FC5DDA}" type="presParOf" srcId="{702A013F-FCA1-4841-8B80-3BB5F807F064}" destId="{F81A4153-BB00-4719-A3CE-CDA9CD9C4743}" srcOrd="3" destOrd="0" presId="urn:microsoft.com/office/officeart/2018/5/layout/CenteredIconLabelDescriptionList"/>
    <dgm:cxn modelId="{454CFA1E-1367-42C8-9432-3DA9DBB12C1F}" type="presParOf" srcId="{702A013F-FCA1-4841-8B80-3BB5F807F064}" destId="{B37A8092-3B1C-4360-852C-45B3EB82C11F}" srcOrd="4" destOrd="0" presId="urn:microsoft.com/office/officeart/2018/5/layout/CenteredIconLabelDescriptionList"/>
    <dgm:cxn modelId="{396D0468-08DD-49C4-93ED-79B3EA857B4A}" type="presParOf" srcId="{A27EC48F-28E1-42AA-9E28-4E0BB8CF0DD6}" destId="{A82FF7B2-BA65-455A-9D4F-5F3564DB1C7C}" srcOrd="3" destOrd="0" presId="urn:microsoft.com/office/officeart/2018/5/layout/CenteredIconLabelDescriptionList"/>
    <dgm:cxn modelId="{7445ECBD-157E-4BC7-A7B0-49EEC683D269}" type="presParOf" srcId="{A27EC48F-28E1-42AA-9E28-4E0BB8CF0DD6}" destId="{BB71661F-7314-4937-BD3F-B66AFBFFD114}" srcOrd="4" destOrd="0" presId="urn:microsoft.com/office/officeart/2018/5/layout/CenteredIconLabelDescriptionList"/>
    <dgm:cxn modelId="{FD118410-892A-4BDA-82C9-333E792AD136}" type="presParOf" srcId="{BB71661F-7314-4937-BD3F-B66AFBFFD114}" destId="{4902798B-12E6-48BF-B56B-0B2ADC8A3B0A}" srcOrd="0" destOrd="0" presId="urn:microsoft.com/office/officeart/2018/5/layout/CenteredIconLabelDescriptionList"/>
    <dgm:cxn modelId="{F3B3AE11-1500-4698-8257-07F381A962E8}" type="presParOf" srcId="{BB71661F-7314-4937-BD3F-B66AFBFFD114}" destId="{35919BE6-6E94-419E-BA8A-DC4AC3B64F2E}" srcOrd="1" destOrd="0" presId="urn:microsoft.com/office/officeart/2018/5/layout/CenteredIconLabelDescriptionList"/>
    <dgm:cxn modelId="{5F56F281-E289-4528-87F8-D1D41EFDEBFD}" type="presParOf" srcId="{BB71661F-7314-4937-BD3F-B66AFBFFD114}" destId="{6435B361-F331-4244-9E38-35954F547D71}" srcOrd="2" destOrd="0" presId="urn:microsoft.com/office/officeart/2018/5/layout/CenteredIconLabelDescriptionList"/>
    <dgm:cxn modelId="{15500308-BDF4-4430-BEA5-7042DAF39E96}" type="presParOf" srcId="{BB71661F-7314-4937-BD3F-B66AFBFFD114}" destId="{E4468C4A-C586-42A1-8F40-D8F0BEDE6816}" srcOrd="3" destOrd="0" presId="urn:microsoft.com/office/officeart/2018/5/layout/CenteredIconLabelDescriptionList"/>
    <dgm:cxn modelId="{44A52749-0CA6-40CC-8517-F5CC764DCCAD}" type="presParOf" srcId="{BB71661F-7314-4937-BD3F-B66AFBFFD114}" destId="{237F9A65-F53D-4E27-8EE0-47BF02F9C29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4B60FA-C546-4D57-AF0B-6C64C01C2FD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F6F79EA-4CDB-40F0-8B9A-6788D6DEC45F}">
      <dgm:prSet/>
      <dgm:spPr/>
      <dgm:t>
        <a:bodyPr/>
        <a:lstStyle/>
        <a:p>
          <a:pPr>
            <a:defRPr cap="all"/>
          </a:pPr>
          <a:r>
            <a:rPr lang="en-US"/>
            <a:t>Provide company info</a:t>
          </a:r>
        </a:p>
      </dgm:t>
    </dgm:pt>
    <dgm:pt modelId="{BD4B16B2-49D5-4CC6-8E4C-2DE5DDCF2CBB}" type="parTrans" cxnId="{6F952A4B-B0D0-4A79-A511-25FC710B98F7}">
      <dgm:prSet/>
      <dgm:spPr/>
      <dgm:t>
        <a:bodyPr/>
        <a:lstStyle/>
        <a:p>
          <a:endParaRPr lang="en-US"/>
        </a:p>
      </dgm:t>
    </dgm:pt>
    <dgm:pt modelId="{C5AB1F64-F768-4582-80C9-CA29B1540ABE}" type="sibTrans" cxnId="{6F952A4B-B0D0-4A79-A511-25FC710B98F7}">
      <dgm:prSet/>
      <dgm:spPr/>
      <dgm:t>
        <a:bodyPr/>
        <a:lstStyle/>
        <a:p>
          <a:endParaRPr lang="en-US"/>
        </a:p>
      </dgm:t>
    </dgm:pt>
    <dgm:pt modelId="{F2B3C6AD-F4E1-443E-BDB9-57E95BD1E845}">
      <dgm:prSet/>
      <dgm:spPr/>
      <dgm:t>
        <a:bodyPr/>
        <a:lstStyle/>
        <a:p>
          <a:pPr>
            <a:defRPr cap="all"/>
          </a:pPr>
          <a:r>
            <a:rPr lang="en-US"/>
            <a:t>Provide financial statement</a:t>
          </a:r>
        </a:p>
      </dgm:t>
    </dgm:pt>
    <dgm:pt modelId="{A649DCEF-A650-4F93-B4C2-B813F5D8EE2F}" type="parTrans" cxnId="{F26ED7BF-CAEA-48E7-8838-5B8C55F22A89}">
      <dgm:prSet/>
      <dgm:spPr/>
      <dgm:t>
        <a:bodyPr/>
        <a:lstStyle/>
        <a:p>
          <a:endParaRPr lang="en-US"/>
        </a:p>
      </dgm:t>
    </dgm:pt>
    <dgm:pt modelId="{3DE0631E-4E75-4BAE-B59F-E99C1CBA5849}" type="sibTrans" cxnId="{F26ED7BF-CAEA-48E7-8838-5B8C55F22A89}">
      <dgm:prSet/>
      <dgm:spPr/>
      <dgm:t>
        <a:bodyPr/>
        <a:lstStyle/>
        <a:p>
          <a:endParaRPr lang="en-US"/>
        </a:p>
      </dgm:t>
    </dgm:pt>
    <dgm:pt modelId="{F85AFE25-24B1-4807-994D-07E30714BD31}">
      <dgm:prSet/>
      <dgm:spPr/>
      <dgm:t>
        <a:bodyPr/>
        <a:lstStyle/>
        <a:p>
          <a:pPr>
            <a:defRPr cap="all"/>
          </a:pPr>
          <a:r>
            <a:rPr lang="en-US"/>
            <a:t>Bankruptcy prediction</a:t>
          </a:r>
        </a:p>
      </dgm:t>
    </dgm:pt>
    <dgm:pt modelId="{176AFA33-CD09-45DC-87BF-D5863FC6FDF1}" type="parTrans" cxnId="{CCAA8BFE-0DBD-473A-99E8-A10E9CB7C185}">
      <dgm:prSet/>
      <dgm:spPr/>
      <dgm:t>
        <a:bodyPr/>
        <a:lstStyle/>
        <a:p>
          <a:endParaRPr lang="en-US"/>
        </a:p>
      </dgm:t>
    </dgm:pt>
    <dgm:pt modelId="{2B7D43FC-B0AB-4068-A5FD-111574580FA2}" type="sibTrans" cxnId="{CCAA8BFE-0DBD-473A-99E8-A10E9CB7C185}">
      <dgm:prSet/>
      <dgm:spPr/>
      <dgm:t>
        <a:bodyPr/>
        <a:lstStyle/>
        <a:p>
          <a:endParaRPr lang="en-US"/>
        </a:p>
      </dgm:t>
    </dgm:pt>
    <dgm:pt modelId="{BE64D544-3EAE-4530-A877-046F7663B3CE}">
      <dgm:prSet/>
      <dgm:spPr/>
      <dgm:t>
        <a:bodyPr/>
        <a:lstStyle/>
        <a:p>
          <a:pPr>
            <a:defRPr cap="all"/>
          </a:pPr>
          <a:r>
            <a:rPr lang="en-US"/>
            <a:t>Sentiment analysis</a:t>
          </a:r>
        </a:p>
      </dgm:t>
    </dgm:pt>
    <dgm:pt modelId="{2B9548F7-33B7-4B82-B92C-16351F5B3370}" type="parTrans" cxnId="{0DADCDF0-AAE7-42A1-9571-7D6A593EA4BF}">
      <dgm:prSet/>
      <dgm:spPr/>
      <dgm:t>
        <a:bodyPr/>
        <a:lstStyle/>
        <a:p>
          <a:endParaRPr lang="en-US"/>
        </a:p>
      </dgm:t>
    </dgm:pt>
    <dgm:pt modelId="{B968C1D8-9709-4412-BEAA-96F4C1EBB32C}" type="sibTrans" cxnId="{0DADCDF0-AAE7-42A1-9571-7D6A593EA4BF}">
      <dgm:prSet/>
      <dgm:spPr/>
      <dgm:t>
        <a:bodyPr/>
        <a:lstStyle/>
        <a:p>
          <a:endParaRPr lang="en-US"/>
        </a:p>
      </dgm:t>
    </dgm:pt>
    <dgm:pt modelId="{19FA576B-7E9B-4E44-8A1D-29B800F9B7CC}">
      <dgm:prSet/>
      <dgm:spPr/>
      <dgm:t>
        <a:bodyPr/>
        <a:lstStyle/>
        <a:p>
          <a:pPr>
            <a:defRPr cap="all"/>
          </a:pPr>
          <a:r>
            <a:rPr lang="en-US"/>
            <a:t>Investment appraisal</a:t>
          </a:r>
        </a:p>
      </dgm:t>
    </dgm:pt>
    <dgm:pt modelId="{CDF945E5-BEB1-4426-AA89-9A5B793AEAFF}" type="parTrans" cxnId="{2141D54E-0971-49B1-B58B-0DE177275A79}">
      <dgm:prSet/>
      <dgm:spPr/>
      <dgm:t>
        <a:bodyPr/>
        <a:lstStyle/>
        <a:p>
          <a:endParaRPr lang="en-US"/>
        </a:p>
      </dgm:t>
    </dgm:pt>
    <dgm:pt modelId="{2DC5445A-A2EA-4CCE-9CB5-3B3D686BB1AF}" type="sibTrans" cxnId="{2141D54E-0971-49B1-B58B-0DE177275A79}">
      <dgm:prSet/>
      <dgm:spPr/>
      <dgm:t>
        <a:bodyPr/>
        <a:lstStyle/>
        <a:p>
          <a:endParaRPr lang="en-US"/>
        </a:p>
      </dgm:t>
    </dgm:pt>
    <dgm:pt modelId="{3A8019AC-6266-47A5-B060-0FFF7582CEBB}" type="pres">
      <dgm:prSet presAssocID="{294B60FA-C546-4D57-AF0B-6C64C01C2FD9}" presName="root" presStyleCnt="0">
        <dgm:presLayoutVars>
          <dgm:dir/>
          <dgm:resizeHandles val="exact"/>
        </dgm:presLayoutVars>
      </dgm:prSet>
      <dgm:spPr/>
    </dgm:pt>
    <dgm:pt modelId="{4CBD9472-3F4A-44D9-9147-A569AF8FF955}" type="pres">
      <dgm:prSet presAssocID="{CF6F79EA-4CDB-40F0-8B9A-6788D6DEC45F}" presName="compNode" presStyleCnt="0"/>
      <dgm:spPr/>
    </dgm:pt>
    <dgm:pt modelId="{335F5677-D80D-4EEE-8292-68028930A8DC}" type="pres">
      <dgm:prSet presAssocID="{CF6F79EA-4CDB-40F0-8B9A-6788D6DEC45F}" presName="iconBgRect" presStyleLbl="bgShp" presStyleIdx="0" presStyleCnt="5"/>
      <dgm:spPr/>
    </dgm:pt>
    <dgm:pt modelId="{00EF9A45-4A8A-4DA4-8421-90D84FEBF795}" type="pres">
      <dgm:prSet presAssocID="{CF6F79EA-4CDB-40F0-8B9A-6788D6DEC4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9E236E0D-0457-40E0-A57A-96086FB06EA6}" type="pres">
      <dgm:prSet presAssocID="{CF6F79EA-4CDB-40F0-8B9A-6788D6DEC45F}" presName="spaceRect" presStyleCnt="0"/>
      <dgm:spPr/>
    </dgm:pt>
    <dgm:pt modelId="{03AFADFC-6EFA-476A-838B-9B4A4F498735}" type="pres">
      <dgm:prSet presAssocID="{CF6F79EA-4CDB-40F0-8B9A-6788D6DEC45F}" presName="textRect" presStyleLbl="revTx" presStyleIdx="0" presStyleCnt="5">
        <dgm:presLayoutVars>
          <dgm:chMax val="1"/>
          <dgm:chPref val="1"/>
        </dgm:presLayoutVars>
      </dgm:prSet>
      <dgm:spPr/>
    </dgm:pt>
    <dgm:pt modelId="{AD320500-BEC0-4318-8E10-6EF125147C41}" type="pres">
      <dgm:prSet presAssocID="{C5AB1F64-F768-4582-80C9-CA29B1540ABE}" presName="sibTrans" presStyleCnt="0"/>
      <dgm:spPr/>
    </dgm:pt>
    <dgm:pt modelId="{14B73B1D-84B2-4233-98C2-D396399FEB9F}" type="pres">
      <dgm:prSet presAssocID="{F2B3C6AD-F4E1-443E-BDB9-57E95BD1E845}" presName="compNode" presStyleCnt="0"/>
      <dgm:spPr/>
    </dgm:pt>
    <dgm:pt modelId="{0DA199B8-9558-4CE2-BF87-2090AA38AB87}" type="pres">
      <dgm:prSet presAssocID="{F2B3C6AD-F4E1-443E-BDB9-57E95BD1E845}" presName="iconBgRect" presStyleLbl="bgShp" presStyleIdx="1" presStyleCnt="5"/>
      <dgm:spPr/>
    </dgm:pt>
    <dgm:pt modelId="{B371A8B3-2C82-406E-A6D8-91016C7B8B3B}" type="pres">
      <dgm:prSet presAssocID="{F2B3C6AD-F4E1-443E-BDB9-57E95BD1E84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BBBECC-B769-4A0C-96C1-84F1A4314BF5}" type="pres">
      <dgm:prSet presAssocID="{F2B3C6AD-F4E1-443E-BDB9-57E95BD1E845}" presName="spaceRect" presStyleCnt="0"/>
      <dgm:spPr/>
    </dgm:pt>
    <dgm:pt modelId="{208CBF53-E2C3-43F0-993F-02824D783280}" type="pres">
      <dgm:prSet presAssocID="{F2B3C6AD-F4E1-443E-BDB9-57E95BD1E845}" presName="textRect" presStyleLbl="revTx" presStyleIdx="1" presStyleCnt="5">
        <dgm:presLayoutVars>
          <dgm:chMax val="1"/>
          <dgm:chPref val="1"/>
        </dgm:presLayoutVars>
      </dgm:prSet>
      <dgm:spPr/>
    </dgm:pt>
    <dgm:pt modelId="{E18C4AA2-FBAA-4277-A3D0-C40FDABD8C91}" type="pres">
      <dgm:prSet presAssocID="{3DE0631E-4E75-4BAE-B59F-E99C1CBA5849}" presName="sibTrans" presStyleCnt="0"/>
      <dgm:spPr/>
    </dgm:pt>
    <dgm:pt modelId="{3899A393-7D61-414E-8564-16F9FCA7FE57}" type="pres">
      <dgm:prSet presAssocID="{F85AFE25-24B1-4807-994D-07E30714BD31}" presName="compNode" presStyleCnt="0"/>
      <dgm:spPr/>
    </dgm:pt>
    <dgm:pt modelId="{5BE179CF-91AB-400A-BD9C-B0206C476A07}" type="pres">
      <dgm:prSet presAssocID="{F85AFE25-24B1-4807-994D-07E30714BD31}" presName="iconBgRect" presStyleLbl="bgShp" presStyleIdx="2" presStyleCnt="5"/>
      <dgm:spPr/>
    </dgm:pt>
    <dgm:pt modelId="{E18AEB64-C2EC-4E1F-9BF4-28EF21EB4485}" type="pres">
      <dgm:prSet presAssocID="{F85AFE25-24B1-4807-994D-07E30714BD3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5B9D4030-4254-4221-BD74-99F38346EB40}" type="pres">
      <dgm:prSet presAssocID="{F85AFE25-24B1-4807-994D-07E30714BD31}" presName="spaceRect" presStyleCnt="0"/>
      <dgm:spPr/>
    </dgm:pt>
    <dgm:pt modelId="{7071399C-03BC-4D87-BD54-50CD7F959B12}" type="pres">
      <dgm:prSet presAssocID="{F85AFE25-24B1-4807-994D-07E30714BD31}" presName="textRect" presStyleLbl="revTx" presStyleIdx="2" presStyleCnt="5">
        <dgm:presLayoutVars>
          <dgm:chMax val="1"/>
          <dgm:chPref val="1"/>
        </dgm:presLayoutVars>
      </dgm:prSet>
      <dgm:spPr/>
    </dgm:pt>
    <dgm:pt modelId="{E611959B-DBEE-4344-A088-D3E15FA267CA}" type="pres">
      <dgm:prSet presAssocID="{2B7D43FC-B0AB-4068-A5FD-111574580FA2}" presName="sibTrans" presStyleCnt="0"/>
      <dgm:spPr/>
    </dgm:pt>
    <dgm:pt modelId="{BC6DB658-DD90-4EB2-A93B-DE595F0769EB}" type="pres">
      <dgm:prSet presAssocID="{BE64D544-3EAE-4530-A877-046F7663B3CE}" presName="compNode" presStyleCnt="0"/>
      <dgm:spPr/>
    </dgm:pt>
    <dgm:pt modelId="{66523EFD-26A6-48DB-9DA1-7124628EFB4F}" type="pres">
      <dgm:prSet presAssocID="{BE64D544-3EAE-4530-A877-046F7663B3CE}" presName="iconBgRect" presStyleLbl="bgShp" presStyleIdx="3" presStyleCnt="5"/>
      <dgm:spPr/>
    </dgm:pt>
    <dgm:pt modelId="{D228B3CC-5B55-4CFC-BD2F-449A4D42CAC2}" type="pres">
      <dgm:prSet presAssocID="{BE64D544-3EAE-4530-A877-046F7663B3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71A87224-E3F0-4ABA-8A05-DE0DC1711C65}" type="pres">
      <dgm:prSet presAssocID="{BE64D544-3EAE-4530-A877-046F7663B3CE}" presName="spaceRect" presStyleCnt="0"/>
      <dgm:spPr/>
    </dgm:pt>
    <dgm:pt modelId="{C86C8191-55BD-41A4-A2C5-64FA333AE05F}" type="pres">
      <dgm:prSet presAssocID="{BE64D544-3EAE-4530-A877-046F7663B3CE}" presName="textRect" presStyleLbl="revTx" presStyleIdx="3" presStyleCnt="5">
        <dgm:presLayoutVars>
          <dgm:chMax val="1"/>
          <dgm:chPref val="1"/>
        </dgm:presLayoutVars>
      </dgm:prSet>
      <dgm:spPr/>
    </dgm:pt>
    <dgm:pt modelId="{9DED323C-565F-45FD-8872-943EFC054034}" type="pres">
      <dgm:prSet presAssocID="{B968C1D8-9709-4412-BEAA-96F4C1EBB32C}" presName="sibTrans" presStyleCnt="0"/>
      <dgm:spPr/>
    </dgm:pt>
    <dgm:pt modelId="{2FA62CE0-54E7-4047-8044-E505C0DD7D27}" type="pres">
      <dgm:prSet presAssocID="{19FA576B-7E9B-4E44-8A1D-29B800F9B7CC}" presName="compNode" presStyleCnt="0"/>
      <dgm:spPr/>
    </dgm:pt>
    <dgm:pt modelId="{82350A75-F403-42EB-ABDE-D715EDF420AF}" type="pres">
      <dgm:prSet presAssocID="{19FA576B-7E9B-4E44-8A1D-29B800F9B7CC}" presName="iconBgRect" presStyleLbl="bgShp" presStyleIdx="4" presStyleCnt="5"/>
      <dgm:spPr/>
    </dgm:pt>
    <dgm:pt modelId="{AF589D73-34A1-48D8-BCF7-87039518D82B}" type="pres">
      <dgm:prSet presAssocID="{19FA576B-7E9B-4E44-8A1D-29B800F9B7C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2364F3A-60E2-415E-8AC0-574B80D3F244}" type="pres">
      <dgm:prSet presAssocID="{19FA576B-7E9B-4E44-8A1D-29B800F9B7CC}" presName="spaceRect" presStyleCnt="0"/>
      <dgm:spPr/>
    </dgm:pt>
    <dgm:pt modelId="{183C9A8B-7DE8-45CC-9155-30BC0906DE06}" type="pres">
      <dgm:prSet presAssocID="{19FA576B-7E9B-4E44-8A1D-29B800F9B7C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53E5201-AB35-4BD2-8737-951DFBF4A7D9}" type="presOf" srcId="{CF6F79EA-4CDB-40F0-8B9A-6788D6DEC45F}" destId="{03AFADFC-6EFA-476A-838B-9B4A4F498735}" srcOrd="0" destOrd="0" presId="urn:microsoft.com/office/officeart/2018/5/layout/IconCircleLabelList"/>
    <dgm:cxn modelId="{6FC82816-780E-4FE5-88BE-C683EE5DA4D0}" type="presOf" srcId="{F2B3C6AD-F4E1-443E-BDB9-57E95BD1E845}" destId="{208CBF53-E2C3-43F0-993F-02824D783280}" srcOrd="0" destOrd="0" presId="urn:microsoft.com/office/officeart/2018/5/layout/IconCircleLabelList"/>
    <dgm:cxn modelId="{7697AC21-FC06-4896-A80D-E40FB8BA0F1B}" type="presOf" srcId="{F85AFE25-24B1-4807-994D-07E30714BD31}" destId="{7071399C-03BC-4D87-BD54-50CD7F959B12}" srcOrd="0" destOrd="0" presId="urn:microsoft.com/office/officeart/2018/5/layout/IconCircleLabelList"/>
    <dgm:cxn modelId="{6F952A4B-B0D0-4A79-A511-25FC710B98F7}" srcId="{294B60FA-C546-4D57-AF0B-6C64C01C2FD9}" destId="{CF6F79EA-4CDB-40F0-8B9A-6788D6DEC45F}" srcOrd="0" destOrd="0" parTransId="{BD4B16B2-49D5-4CC6-8E4C-2DE5DDCF2CBB}" sibTransId="{C5AB1F64-F768-4582-80C9-CA29B1540ABE}"/>
    <dgm:cxn modelId="{5A9CE86B-F876-4596-9C59-58B10297A576}" type="presOf" srcId="{19FA576B-7E9B-4E44-8A1D-29B800F9B7CC}" destId="{183C9A8B-7DE8-45CC-9155-30BC0906DE06}" srcOrd="0" destOrd="0" presId="urn:microsoft.com/office/officeart/2018/5/layout/IconCircleLabelList"/>
    <dgm:cxn modelId="{2141D54E-0971-49B1-B58B-0DE177275A79}" srcId="{294B60FA-C546-4D57-AF0B-6C64C01C2FD9}" destId="{19FA576B-7E9B-4E44-8A1D-29B800F9B7CC}" srcOrd="4" destOrd="0" parTransId="{CDF945E5-BEB1-4426-AA89-9A5B793AEAFF}" sibTransId="{2DC5445A-A2EA-4CCE-9CB5-3B3D686BB1AF}"/>
    <dgm:cxn modelId="{F26ED7BF-CAEA-48E7-8838-5B8C55F22A89}" srcId="{294B60FA-C546-4D57-AF0B-6C64C01C2FD9}" destId="{F2B3C6AD-F4E1-443E-BDB9-57E95BD1E845}" srcOrd="1" destOrd="0" parTransId="{A649DCEF-A650-4F93-B4C2-B813F5D8EE2F}" sibTransId="{3DE0631E-4E75-4BAE-B59F-E99C1CBA5849}"/>
    <dgm:cxn modelId="{5712D6D3-B56F-4910-B136-16EE2C8AC92C}" type="presOf" srcId="{294B60FA-C546-4D57-AF0B-6C64C01C2FD9}" destId="{3A8019AC-6266-47A5-B060-0FFF7582CEBB}" srcOrd="0" destOrd="0" presId="urn:microsoft.com/office/officeart/2018/5/layout/IconCircleLabelList"/>
    <dgm:cxn modelId="{0DADCDF0-AAE7-42A1-9571-7D6A593EA4BF}" srcId="{294B60FA-C546-4D57-AF0B-6C64C01C2FD9}" destId="{BE64D544-3EAE-4530-A877-046F7663B3CE}" srcOrd="3" destOrd="0" parTransId="{2B9548F7-33B7-4B82-B92C-16351F5B3370}" sibTransId="{B968C1D8-9709-4412-BEAA-96F4C1EBB32C}"/>
    <dgm:cxn modelId="{4FD47DFD-A79C-4368-BE7A-6E54688D04BD}" type="presOf" srcId="{BE64D544-3EAE-4530-A877-046F7663B3CE}" destId="{C86C8191-55BD-41A4-A2C5-64FA333AE05F}" srcOrd="0" destOrd="0" presId="urn:microsoft.com/office/officeart/2018/5/layout/IconCircleLabelList"/>
    <dgm:cxn modelId="{CCAA8BFE-0DBD-473A-99E8-A10E9CB7C185}" srcId="{294B60FA-C546-4D57-AF0B-6C64C01C2FD9}" destId="{F85AFE25-24B1-4807-994D-07E30714BD31}" srcOrd="2" destOrd="0" parTransId="{176AFA33-CD09-45DC-87BF-D5863FC6FDF1}" sibTransId="{2B7D43FC-B0AB-4068-A5FD-111574580FA2}"/>
    <dgm:cxn modelId="{31279B4B-6B31-4CAB-9EA2-7A98D828BF50}" type="presParOf" srcId="{3A8019AC-6266-47A5-B060-0FFF7582CEBB}" destId="{4CBD9472-3F4A-44D9-9147-A569AF8FF955}" srcOrd="0" destOrd="0" presId="urn:microsoft.com/office/officeart/2018/5/layout/IconCircleLabelList"/>
    <dgm:cxn modelId="{C0736EAC-89BB-487D-AB08-89CE29530CED}" type="presParOf" srcId="{4CBD9472-3F4A-44D9-9147-A569AF8FF955}" destId="{335F5677-D80D-4EEE-8292-68028930A8DC}" srcOrd="0" destOrd="0" presId="urn:microsoft.com/office/officeart/2018/5/layout/IconCircleLabelList"/>
    <dgm:cxn modelId="{DF3CD749-6813-4114-ACFE-7127BC6BA205}" type="presParOf" srcId="{4CBD9472-3F4A-44D9-9147-A569AF8FF955}" destId="{00EF9A45-4A8A-4DA4-8421-90D84FEBF795}" srcOrd="1" destOrd="0" presId="urn:microsoft.com/office/officeart/2018/5/layout/IconCircleLabelList"/>
    <dgm:cxn modelId="{C8F18763-2E86-438C-97BC-71C123C34872}" type="presParOf" srcId="{4CBD9472-3F4A-44D9-9147-A569AF8FF955}" destId="{9E236E0D-0457-40E0-A57A-96086FB06EA6}" srcOrd="2" destOrd="0" presId="urn:microsoft.com/office/officeart/2018/5/layout/IconCircleLabelList"/>
    <dgm:cxn modelId="{2401E509-FCE8-49BC-AF40-C174E04CFE31}" type="presParOf" srcId="{4CBD9472-3F4A-44D9-9147-A569AF8FF955}" destId="{03AFADFC-6EFA-476A-838B-9B4A4F498735}" srcOrd="3" destOrd="0" presId="urn:microsoft.com/office/officeart/2018/5/layout/IconCircleLabelList"/>
    <dgm:cxn modelId="{D3431A4A-9CCD-4165-AEFE-3DA7B0D0AA80}" type="presParOf" srcId="{3A8019AC-6266-47A5-B060-0FFF7582CEBB}" destId="{AD320500-BEC0-4318-8E10-6EF125147C41}" srcOrd="1" destOrd="0" presId="urn:microsoft.com/office/officeart/2018/5/layout/IconCircleLabelList"/>
    <dgm:cxn modelId="{CF0A2788-F096-4334-A752-5A43A0BD4462}" type="presParOf" srcId="{3A8019AC-6266-47A5-B060-0FFF7582CEBB}" destId="{14B73B1D-84B2-4233-98C2-D396399FEB9F}" srcOrd="2" destOrd="0" presId="urn:microsoft.com/office/officeart/2018/5/layout/IconCircleLabelList"/>
    <dgm:cxn modelId="{2992D00F-34D4-4FFB-9AA9-7EBD76762969}" type="presParOf" srcId="{14B73B1D-84B2-4233-98C2-D396399FEB9F}" destId="{0DA199B8-9558-4CE2-BF87-2090AA38AB87}" srcOrd="0" destOrd="0" presId="urn:microsoft.com/office/officeart/2018/5/layout/IconCircleLabelList"/>
    <dgm:cxn modelId="{DD3704CB-56C1-45FB-B453-3B11EE27917D}" type="presParOf" srcId="{14B73B1D-84B2-4233-98C2-D396399FEB9F}" destId="{B371A8B3-2C82-406E-A6D8-91016C7B8B3B}" srcOrd="1" destOrd="0" presId="urn:microsoft.com/office/officeart/2018/5/layout/IconCircleLabelList"/>
    <dgm:cxn modelId="{3DC564CA-E66A-407F-965E-BE68BE499063}" type="presParOf" srcId="{14B73B1D-84B2-4233-98C2-D396399FEB9F}" destId="{C0BBBECC-B769-4A0C-96C1-84F1A4314BF5}" srcOrd="2" destOrd="0" presId="urn:microsoft.com/office/officeart/2018/5/layout/IconCircleLabelList"/>
    <dgm:cxn modelId="{6BDAD449-92C8-4265-A476-92AC62BDD06E}" type="presParOf" srcId="{14B73B1D-84B2-4233-98C2-D396399FEB9F}" destId="{208CBF53-E2C3-43F0-993F-02824D783280}" srcOrd="3" destOrd="0" presId="urn:microsoft.com/office/officeart/2018/5/layout/IconCircleLabelList"/>
    <dgm:cxn modelId="{9EEFF75A-CA71-41DC-99DE-F9D00409D459}" type="presParOf" srcId="{3A8019AC-6266-47A5-B060-0FFF7582CEBB}" destId="{E18C4AA2-FBAA-4277-A3D0-C40FDABD8C91}" srcOrd="3" destOrd="0" presId="urn:microsoft.com/office/officeart/2018/5/layout/IconCircleLabelList"/>
    <dgm:cxn modelId="{554647CD-D43C-4966-A604-7985902CFB8A}" type="presParOf" srcId="{3A8019AC-6266-47A5-B060-0FFF7582CEBB}" destId="{3899A393-7D61-414E-8564-16F9FCA7FE57}" srcOrd="4" destOrd="0" presId="urn:microsoft.com/office/officeart/2018/5/layout/IconCircleLabelList"/>
    <dgm:cxn modelId="{872961F4-BC78-4867-89DC-55ECDDBD4FB2}" type="presParOf" srcId="{3899A393-7D61-414E-8564-16F9FCA7FE57}" destId="{5BE179CF-91AB-400A-BD9C-B0206C476A07}" srcOrd="0" destOrd="0" presId="urn:microsoft.com/office/officeart/2018/5/layout/IconCircleLabelList"/>
    <dgm:cxn modelId="{528D6E17-508C-495D-BFCE-9EB8A4AF100E}" type="presParOf" srcId="{3899A393-7D61-414E-8564-16F9FCA7FE57}" destId="{E18AEB64-C2EC-4E1F-9BF4-28EF21EB4485}" srcOrd="1" destOrd="0" presId="urn:microsoft.com/office/officeart/2018/5/layout/IconCircleLabelList"/>
    <dgm:cxn modelId="{45C58FD7-A0E3-46FE-B2DE-4D302FCA2293}" type="presParOf" srcId="{3899A393-7D61-414E-8564-16F9FCA7FE57}" destId="{5B9D4030-4254-4221-BD74-99F38346EB40}" srcOrd="2" destOrd="0" presId="urn:microsoft.com/office/officeart/2018/5/layout/IconCircleLabelList"/>
    <dgm:cxn modelId="{2E40D497-CC10-4D48-8C83-2334EE080410}" type="presParOf" srcId="{3899A393-7D61-414E-8564-16F9FCA7FE57}" destId="{7071399C-03BC-4D87-BD54-50CD7F959B12}" srcOrd="3" destOrd="0" presId="urn:microsoft.com/office/officeart/2018/5/layout/IconCircleLabelList"/>
    <dgm:cxn modelId="{DCE568B9-B141-405C-8199-980FB8393153}" type="presParOf" srcId="{3A8019AC-6266-47A5-B060-0FFF7582CEBB}" destId="{E611959B-DBEE-4344-A088-D3E15FA267CA}" srcOrd="5" destOrd="0" presId="urn:microsoft.com/office/officeart/2018/5/layout/IconCircleLabelList"/>
    <dgm:cxn modelId="{D8C7D978-C856-4389-A567-4C2E20CF87CC}" type="presParOf" srcId="{3A8019AC-6266-47A5-B060-0FFF7582CEBB}" destId="{BC6DB658-DD90-4EB2-A93B-DE595F0769EB}" srcOrd="6" destOrd="0" presId="urn:microsoft.com/office/officeart/2018/5/layout/IconCircleLabelList"/>
    <dgm:cxn modelId="{9EEA7A80-FF1C-44DF-BC4F-80146104C35E}" type="presParOf" srcId="{BC6DB658-DD90-4EB2-A93B-DE595F0769EB}" destId="{66523EFD-26A6-48DB-9DA1-7124628EFB4F}" srcOrd="0" destOrd="0" presId="urn:microsoft.com/office/officeart/2018/5/layout/IconCircleLabelList"/>
    <dgm:cxn modelId="{3FE998BC-9115-4CC1-9969-9D3AED639537}" type="presParOf" srcId="{BC6DB658-DD90-4EB2-A93B-DE595F0769EB}" destId="{D228B3CC-5B55-4CFC-BD2F-449A4D42CAC2}" srcOrd="1" destOrd="0" presId="urn:microsoft.com/office/officeart/2018/5/layout/IconCircleLabelList"/>
    <dgm:cxn modelId="{65A9FDD8-CCB3-4D85-BD54-21AE36A071B0}" type="presParOf" srcId="{BC6DB658-DD90-4EB2-A93B-DE595F0769EB}" destId="{71A87224-E3F0-4ABA-8A05-DE0DC1711C65}" srcOrd="2" destOrd="0" presId="urn:microsoft.com/office/officeart/2018/5/layout/IconCircleLabelList"/>
    <dgm:cxn modelId="{232A269C-20FF-4825-A0BD-41AE1BD9D208}" type="presParOf" srcId="{BC6DB658-DD90-4EB2-A93B-DE595F0769EB}" destId="{C86C8191-55BD-41A4-A2C5-64FA333AE05F}" srcOrd="3" destOrd="0" presId="urn:microsoft.com/office/officeart/2018/5/layout/IconCircleLabelList"/>
    <dgm:cxn modelId="{FB362776-E5D0-43EA-BD26-6C51FCBD7153}" type="presParOf" srcId="{3A8019AC-6266-47A5-B060-0FFF7582CEBB}" destId="{9DED323C-565F-45FD-8872-943EFC054034}" srcOrd="7" destOrd="0" presId="urn:microsoft.com/office/officeart/2018/5/layout/IconCircleLabelList"/>
    <dgm:cxn modelId="{265B8BF1-4BFF-4C97-9FC0-C615C5EAB4FE}" type="presParOf" srcId="{3A8019AC-6266-47A5-B060-0FFF7582CEBB}" destId="{2FA62CE0-54E7-4047-8044-E505C0DD7D27}" srcOrd="8" destOrd="0" presId="urn:microsoft.com/office/officeart/2018/5/layout/IconCircleLabelList"/>
    <dgm:cxn modelId="{41FDC8A0-D6AA-4A65-B3EE-DAB136EDFF75}" type="presParOf" srcId="{2FA62CE0-54E7-4047-8044-E505C0DD7D27}" destId="{82350A75-F403-42EB-ABDE-D715EDF420AF}" srcOrd="0" destOrd="0" presId="urn:microsoft.com/office/officeart/2018/5/layout/IconCircleLabelList"/>
    <dgm:cxn modelId="{4826804B-3880-4F12-87EE-A8CEFD8233B4}" type="presParOf" srcId="{2FA62CE0-54E7-4047-8044-E505C0DD7D27}" destId="{AF589D73-34A1-48D8-BCF7-87039518D82B}" srcOrd="1" destOrd="0" presId="urn:microsoft.com/office/officeart/2018/5/layout/IconCircleLabelList"/>
    <dgm:cxn modelId="{112E8354-FC11-44A0-B723-5472B11BB235}" type="presParOf" srcId="{2FA62CE0-54E7-4047-8044-E505C0DD7D27}" destId="{A2364F3A-60E2-415E-8AC0-574B80D3F244}" srcOrd="2" destOrd="0" presId="urn:microsoft.com/office/officeart/2018/5/layout/IconCircleLabelList"/>
    <dgm:cxn modelId="{7A7F45BF-7DD1-481C-B2C4-A1E6814288C9}" type="presParOf" srcId="{2FA62CE0-54E7-4047-8044-E505C0DD7D27}" destId="{183C9A8B-7DE8-45CC-9155-30BC0906DE0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F2F98F-1B93-40AE-B740-65FEC13E723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421B75D-E472-4805-9191-1564A4D0226F}">
      <dgm:prSet/>
      <dgm:spPr/>
      <dgm:t>
        <a:bodyPr/>
        <a:lstStyle/>
        <a:p>
          <a:pPr>
            <a:defRPr cap="all"/>
          </a:pPr>
          <a:r>
            <a:rPr lang="en-US"/>
            <a:t>Explorative work</a:t>
          </a:r>
        </a:p>
      </dgm:t>
    </dgm:pt>
    <dgm:pt modelId="{49705BBA-3C27-4282-9D2C-8716B39319B0}" type="parTrans" cxnId="{386D0B0B-B553-4AF9-879C-B35CCE42A4E6}">
      <dgm:prSet/>
      <dgm:spPr/>
      <dgm:t>
        <a:bodyPr/>
        <a:lstStyle/>
        <a:p>
          <a:endParaRPr lang="en-US"/>
        </a:p>
      </dgm:t>
    </dgm:pt>
    <dgm:pt modelId="{B37689AD-FD60-4CE3-AB95-7F3437B1B672}" type="sibTrans" cxnId="{386D0B0B-B553-4AF9-879C-B35CCE42A4E6}">
      <dgm:prSet/>
      <dgm:spPr/>
      <dgm:t>
        <a:bodyPr/>
        <a:lstStyle/>
        <a:p>
          <a:endParaRPr lang="en-US"/>
        </a:p>
      </dgm:t>
    </dgm:pt>
    <dgm:pt modelId="{8C0CA627-D858-458C-AC8C-C7514D7460D9}">
      <dgm:prSet/>
      <dgm:spPr/>
      <dgm:t>
        <a:bodyPr/>
        <a:lstStyle/>
        <a:p>
          <a:pPr>
            <a:defRPr cap="all"/>
          </a:pPr>
          <a:r>
            <a:rPr lang="en-US" dirty="0"/>
            <a:t>Use ratios/cashflow figures to predict growth</a:t>
          </a:r>
        </a:p>
      </dgm:t>
    </dgm:pt>
    <dgm:pt modelId="{2679BCB6-C7E0-4655-AE5F-823F1F17BAAF}" type="parTrans" cxnId="{03DF8C64-379D-41B4-84C9-C8E3E24F4121}">
      <dgm:prSet/>
      <dgm:spPr/>
      <dgm:t>
        <a:bodyPr/>
        <a:lstStyle/>
        <a:p>
          <a:endParaRPr lang="en-US"/>
        </a:p>
      </dgm:t>
    </dgm:pt>
    <dgm:pt modelId="{41B7D44C-0D60-48BD-BB91-3486C6F1EC11}" type="sibTrans" cxnId="{03DF8C64-379D-41B4-84C9-C8E3E24F4121}">
      <dgm:prSet/>
      <dgm:spPr/>
      <dgm:t>
        <a:bodyPr/>
        <a:lstStyle/>
        <a:p>
          <a:endParaRPr lang="en-US"/>
        </a:p>
      </dgm:t>
    </dgm:pt>
    <dgm:pt modelId="{2AA7FEB2-F18B-4E79-8848-778AE31999C0}">
      <dgm:prSet/>
      <dgm:spPr/>
      <dgm:t>
        <a:bodyPr/>
        <a:lstStyle/>
        <a:p>
          <a:pPr>
            <a:defRPr cap="all"/>
          </a:pPr>
          <a:r>
            <a:rPr lang="en-US"/>
            <a:t>Only deploy on app when having high accuracy</a:t>
          </a:r>
        </a:p>
      </dgm:t>
    </dgm:pt>
    <dgm:pt modelId="{A0112DB8-CB0D-4169-9055-8ABE2074AA88}" type="parTrans" cxnId="{874BDAA4-B1B4-4F81-AD73-DF99889266EB}">
      <dgm:prSet/>
      <dgm:spPr/>
      <dgm:t>
        <a:bodyPr/>
        <a:lstStyle/>
        <a:p>
          <a:endParaRPr lang="en-US"/>
        </a:p>
      </dgm:t>
    </dgm:pt>
    <dgm:pt modelId="{AF0F70ED-868D-43C1-84FB-CC2D95A27A9E}" type="sibTrans" cxnId="{874BDAA4-B1B4-4F81-AD73-DF99889266EB}">
      <dgm:prSet/>
      <dgm:spPr/>
      <dgm:t>
        <a:bodyPr/>
        <a:lstStyle/>
        <a:p>
          <a:endParaRPr lang="en-US"/>
        </a:p>
      </dgm:t>
    </dgm:pt>
    <dgm:pt modelId="{343E7E25-536C-4F3F-992A-775E09191EA4}" type="pres">
      <dgm:prSet presAssocID="{B3F2F98F-1B93-40AE-B740-65FEC13E723D}" presName="root" presStyleCnt="0">
        <dgm:presLayoutVars>
          <dgm:dir/>
          <dgm:resizeHandles val="exact"/>
        </dgm:presLayoutVars>
      </dgm:prSet>
      <dgm:spPr/>
    </dgm:pt>
    <dgm:pt modelId="{01343E9B-1ED9-4211-93BC-0BE3334DC87B}" type="pres">
      <dgm:prSet presAssocID="{8421B75D-E472-4805-9191-1564A4D0226F}" presName="compNode" presStyleCnt="0"/>
      <dgm:spPr/>
    </dgm:pt>
    <dgm:pt modelId="{90D7A019-B98E-4A43-95C5-F347A779A0BF}" type="pres">
      <dgm:prSet presAssocID="{8421B75D-E472-4805-9191-1564A4D0226F}" presName="iconBgRect" presStyleLbl="bgShp" presStyleIdx="0" presStyleCnt="3"/>
      <dgm:spPr/>
    </dgm:pt>
    <dgm:pt modelId="{A07C0468-5F99-491C-976C-42D5B27A4016}" type="pres">
      <dgm:prSet presAssocID="{8421B75D-E472-4805-9191-1564A4D022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BCF371A-75FC-4FA8-8922-BEF8BBEF746A}" type="pres">
      <dgm:prSet presAssocID="{8421B75D-E472-4805-9191-1564A4D0226F}" presName="spaceRect" presStyleCnt="0"/>
      <dgm:spPr/>
    </dgm:pt>
    <dgm:pt modelId="{0CA558C2-C79B-455F-9440-F0EA81B8B0A4}" type="pres">
      <dgm:prSet presAssocID="{8421B75D-E472-4805-9191-1564A4D0226F}" presName="textRect" presStyleLbl="revTx" presStyleIdx="0" presStyleCnt="3">
        <dgm:presLayoutVars>
          <dgm:chMax val="1"/>
          <dgm:chPref val="1"/>
        </dgm:presLayoutVars>
      </dgm:prSet>
      <dgm:spPr/>
    </dgm:pt>
    <dgm:pt modelId="{4E0D452C-CB52-4069-BB70-A92EEB5F7B7A}" type="pres">
      <dgm:prSet presAssocID="{B37689AD-FD60-4CE3-AB95-7F3437B1B672}" presName="sibTrans" presStyleCnt="0"/>
      <dgm:spPr/>
    </dgm:pt>
    <dgm:pt modelId="{57CE983E-172C-4264-927E-1B63DCCE3DF2}" type="pres">
      <dgm:prSet presAssocID="{8C0CA627-D858-458C-AC8C-C7514D7460D9}" presName="compNode" presStyleCnt="0"/>
      <dgm:spPr/>
    </dgm:pt>
    <dgm:pt modelId="{E0738046-477D-44F4-91B8-DC17DD06D321}" type="pres">
      <dgm:prSet presAssocID="{8C0CA627-D858-458C-AC8C-C7514D7460D9}" presName="iconBgRect" presStyleLbl="bgShp" presStyleIdx="1" presStyleCnt="3"/>
      <dgm:spPr/>
    </dgm:pt>
    <dgm:pt modelId="{62F1F077-87DC-4835-8887-5CD5C1FA5AF9}" type="pres">
      <dgm:prSet presAssocID="{8C0CA627-D858-458C-AC8C-C7514D7460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934960D-CD8D-4292-B8E1-C9F6F4653912}" type="pres">
      <dgm:prSet presAssocID="{8C0CA627-D858-458C-AC8C-C7514D7460D9}" presName="spaceRect" presStyleCnt="0"/>
      <dgm:spPr/>
    </dgm:pt>
    <dgm:pt modelId="{6989D74A-DB9E-4AF2-9D45-3D00C00DFB60}" type="pres">
      <dgm:prSet presAssocID="{8C0CA627-D858-458C-AC8C-C7514D7460D9}" presName="textRect" presStyleLbl="revTx" presStyleIdx="1" presStyleCnt="3">
        <dgm:presLayoutVars>
          <dgm:chMax val="1"/>
          <dgm:chPref val="1"/>
        </dgm:presLayoutVars>
      </dgm:prSet>
      <dgm:spPr/>
    </dgm:pt>
    <dgm:pt modelId="{0AD3A008-AC3E-4B0C-8355-E3C9F42E1DD7}" type="pres">
      <dgm:prSet presAssocID="{41B7D44C-0D60-48BD-BB91-3486C6F1EC11}" presName="sibTrans" presStyleCnt="0"/>
      <dgm:spPr/>
    </dgm:pt>
    <dgm:pt modelId="{A70E62BE-0598-47EE-A0FE-979EF72142EC}" type="pres">
      <dgm:prSet presAssocID="{2AA7FEB2-F18B-4E79-8848-778AE31999C0}" presName="compNode" presStyleCnt="0"/>
      <dgm:spPr/>
    </dgm:pt>
    <dgm:pt modelId="{E73EF81D-A7C4-48C6-8161-BD546375F572}" type="pres">
      <dgm:prSet presAssocID="{2AA7FEB2-F18B-4E79-8848-778AE31999C0}" presName="iconBgRect" presStyleLbl="bgShp" presStyleIdx="2" presStyleCnt="3"/>
      <dgm:spPr/>
    </dgm:pt>
    <dgm:pt modelId="{F5C49000-E890-4EDC-BA7F-476FFA8BFDF3}" type="pres">
      <dgm:prSet presAssocID="{2AA7FEB2-F18B-4E79-8848-778AE31999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5420816-EE2E-418C-A36A-2A80A9B0D54B}" type="pres">
      <dgm:prSet presAssocID="{2AA7FEB2-F18B-4E79-8848-778AE31999C0}" presName="spaceRect" presStyleCnt="0"/>
      <dgm:spPr/>
    </dgm:pt>
    <dgm:pt modelId="{16BBF43A-6B20-4AD1-BB10-6A47C593D8BE}" type="pres">
      <dgm:prSet presAssocID="{2AA7FEB2-F18B-4E79-8848-778AE31999C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6D0B0B-B553-4AF9-879C-B35CCE42A4E6}" srcId="{B3F2F98F-1B93-40AE-B740-65FEC13E723D}" destId="{8421B75D-E472-4805-9191-1564A4D0226F}" srcOrd="0" destOrd="0" parTransId="{49705BBA-3C27-4282-9D2C-8716B39319B0}" sibTransId="{B37689AD-FD60-4CE3-AB95-7F3437B1B672}"/>
    <dgm:cxn modelId="{007EFE3A-81BF-4BD9-A153-DED012295A47}" type="presOf" srcId="{2AA7FEB2-F18B-4E79-8848-778AE31999C0}" destId="{16BBF43A-6B20-4AD1-BB10-6A47C593D8BE}" srcOrd="0" destOrd="0" presId="urn:microsoft.com/office/officeart/2018/5/layout/IconCircleLabelList"/>
    <dgm:cxn modelId="{44FC0561-3F3B-4EAC-909A-BC183AD867BA}" type="presOf" srcId="{8421B75D-E472-4805-9191-1564A4D0226F}" destId="{0CA558C2-C79B-455F-9440-F0EA81B8B0A4}" srcOrd="0" destOrd="0" presId="urn:microsoft.com/office/officeart/2018/5/layout/IconCircleLabelList"/>
    <dgm:cxn modelId="{72602F44-6609-4C64-A72B-F001CBDB6C86}" type="presOf" srcId="{B3F2F98F-1B93-40AE-B740-65FEC13E723D}" destId="{343E7E25-536C-4F3F-992A-775E09191EA4}" srcOrd="0" destOrd="0" presId="urn:microsoft.com/office/officeart/2018/5/layout/IconCircleLabelList"/>
    <dgm:cxn modelId="{03DF8C64-379D-41B4-84C9-C8E3E24F4121}" srcId="{B3F2F98F-1B93-40AE-B740-65FEC13E723D}" destId="{8C0CA627-D858-458C-AC8C-C7514D7460D9}" srcOrd="1" destOrd="0" parTransId="{2679BCB6-C7E0-4655-AE5F-823F1F17BAAF}" sibTransId="{41B7D44C-0D60-48BD-BB91-3486C6F1EC11}"/>
    <dgm:cxn modelId="{874BDAA4-B1B4-4F81-AD73-DF99889266EB}" srcId="{B3F2F98F-1B93-40AE-B740-65FEC13E723D}" destId="{2AA7FEB2-F18B-4E79-8848-778AE31999C0}" srcOrd="2" destOrd="0" parTransId="{A0112DB8-CB0D-4169-9055-8ABE2074AA88}" sibTransId="{AF0F70ED-868D-43C1-84FB-CC2D95A27A9E}"/>
    <dgm:cxn modelId="{924B65BC-5615-43A2-9F42-5E5AE8B0E579}" type="presOf" srcId="{8C0CA627-D858-458C-AC8C-C7514D7460D9}" destId="{6989D74A-DB9E-4AF2-9D45-3D00C00DFB60}" srcOrd="0" destOrd="0" presId="urn:microsoft.com/office/officeart/2018/5/layout/IconCircleLabelList"/>
    <dgm:cxn modelId="{2AB813B5-3168-4087-8117-103D87B0FC53}" type="presParOf" srcId="{343E7E25-536C-4F3F-992A-775E09191EA4}" destId="{01343E9B-1ED9-4211-93BC-0BE3334DC87B}" srcOrd="0" destOrd="0" presId="urn:microsoft.com/office/officeart/2018/5/layout/IconCircleLabelList"/>
    <dgm:cxn modelId="{5A1FB9EA-8DE0-42FD-B55F-2A0A28ACC852}" type="presParOf" srcId="{01343E9B-1ED9-4211-93BC-0BE3334DC87B}" destId="{90D7A019-B98E-4A43-95C5-F347A779A0BF}" srcOrd="0" destOrd="0" presId="urn:microsoft.com/office/officeart/2018/5/layout/IconCircleLabelList"/>
    <dgm:cxn modelId="{1EFB9E81-C108-423B-8FC6-D60DB4B29A4C}" type="presParOf" srcId="{01343E9B-1ED9-4211-93BC-0BE3334DC87B}" destId="{A07C0468-5F99-491C-976C-42D5B27A4016}" srcOrd="1" destOrd="0" presId="urn:microsoft.com/office/officeart/2018/5/layout/IconCircleLabelList"/>
    <dgm:cxn modelId="{B0DAD94C-152F-4419-8EE1-5EE91918644C}" type="presParOf" srcId="{01343E9B-1ED9-4211-93BC-0BE3334DC87B}" destId="{3BCF371A-75FC-4FA8-8922-BEF8BBEF746A}" srcOrd="2" destOrd="0" presId="urn:microsoft.com/office/officeart/2018/5/layout/IconCircleLabelList"/>
    <dgm:cxn modelId="{1ED9D165-F14C-4345-B75D-EDFB01E22C12}" type="presParOf" srcId="{01343E9B-1ED9-4211-93BC-0BE3334DC87B}" destId="{0CA558C2-C79B-455F-9440-F0EA81B8B0A4}" srcOrd="3" destOrd="0" presId="urn:microsoft.com/office/officeart/2018/5/layout/IconCircleLabelList"/>
    <dgm:cxn modelId="{2F43B419-8224-4B45-AD60-1857496F4CEC}" type="presParOf" srcId="{343E7E25-536C-4F3F-992A-775E09191EA4}" destId="{4E0D452C-CB52-4069-BB70-A92EEB5F7B7A}" srcOrd="1" destOrd="0" presId="urn:microsoft.com/office/officeart/2018/5/layout/IconCircleLabelList"/>
    <dgm:cxn modelId="{0B6C9E82-135B-455C-80CB-983D8B05FB38}" type="presParOf" srcId="{343E7E25-536C-4F3F-992A-775E09191EA4}" destId="{57CE983E-172C-4264-927E-1B63DCCE3DF2}" srcOrd="2" destOrd="0" presId="urn:microsoft.com/office/officeart/2018/5/layout/IconCircleLabelList"/>
    <dgm:cxn modelId="{8FAB2647-3752-43F9-A10D-84C8617F8B93}" type="presParOf" srcId="{57CE983E-172C-4264-927E-1B63DCCE3DF2}" destId="{E0738046-477D-44F4-91B8-DC17DD06D321}" srcOrd="0" destOrd="0" presId="urn:microsoft.com/office/officeart/2018/5/layout/IconCircleLabelList"/>
    <dgm:cxn modelId="{D4D7147A-9805-4385-A11D-DFD4C4030C2C}" type="presParOf" srcId="{57CE983E-172C-4264-927E-1B63DCCE3DF2}" destId="{62F1F077-87DC-4835-8887-5CD5C1FA5AF9}" srcOrd="1" destOrd="0" presId="urn:microsoft.com/office/officeart/2018/5/layout/IconCircleLabelList"/>
    <dgm:cxn modelId="{757D9BB9-8E41-4682-8EDC-C4020F9167E7}" type="presParOf" srcId="{57CE983E-172C-4264-927E-1B63DCCE3DF2}" destId="{5934960D-CD8D-4292-B8E1-C9F6F4653912}" srcOrd="2" destOrd="0" presId="urn:microsoft.com/office/officeart/2018/5/layout/IconCircleLabelList"/>
    <dgm:cxn modelId="{10E70182-A89A-4BF7-9BB6-920CD6F13BE4}" type="presParOf" srcId="{57CE983E-172C-4264-927E-1B63DCCE3DF2}" destId="{6989D74A-DB9E-4AF2-9D45-3D00C00DFB60}" srcOrd="3" destOrd="0" presId="urn:microsoft.com/office/officeart/2018/5/layout/IconCircleLabelList"/>
    <dgm:cxn modelId="{FDA5DDE4-9D65-4428-845D-237782B50307}" type="presParOf" srcId="{343E7E25-536C-4F3F-992A-775E09191EA4}" destId="{0AD3A008-AC3E-4B0C-8355-E3C9F42E1DD7}" srcOrd="3" destOrd="0" presId="urn:microsoft.com/office/officeart/2018/5/layout/IconCircleLabelList"/>
    <dgm:cxn modelId="{D2E36DBC-6A15-4E71-A709-798041555BFF}" type="presParOf" srcId="{343E7E25-536C-4F3F-992A-775E09191EA4}" destId="{A70E62BE-0598-47EE-A0FE-979EF72142EC}" srcOrd="4" destOrd="0" presId="urn:microsoft.com/office/officeart/2018/5/layout/IconCircleLabelList"/>
    <dgm:cxn modelId="{39AF564D-2820-4D81-9449-3E700224B201}" type="presParOf" srcId="{A70E62BE-0598-47EE-A0FE-979EF72142EC}" destId="{E73EF81D-A7C4-48C6-8161-BD546375F572}" srcOrd="0" destOrd="0" presId="urn:microsoft.com/office/officeart/2018/5/layout/IconCircleLabelList"/>
    <dgm:cxn modelId="{91858295-B6A7-40F2-BF7D-D6700BD7FC1D}" type="presParOf" srcId="{A70E62BE-0598-47EE-A0FE-979EF72142EC}" destId="{F5C49000-E890-4EDC-BA7F-476FFA8BFDF3}" srcOrd="1" destOrd="0" presId="urn:microsoft.com/office/officeart/2018/5/layout/IconCircleLabelList"/>
    <dgm:cxn modelId="{B27BA85D-3098-4DF0-8744-6598DFB9489B}" type="presParOf" srcId="{A70E62BE-0598-47EE-A0FE-979EF72142EC}" destId="{05420816-EE2E-418C-A36A-2A80A9B0D54B}" srcOrd="2" destOrd="0" presId="urn:microsoft.com/office/officeart/2018/5/layout/IconCircleLabelList"/>
    <dgm:cxn modelId="{C3912424-476D-4883-9595-0CD914D9D0D9}" type="presParOf" srcId="{A70E62BE-0598-47EE-A0FE-979EF72142EC}" destId="{16BBF43A-6B20-4AD1-BB10-6A47C593D8B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CBDD0-BEA9-4DEC-92A7-5C4F14D26DB2}">
      <dsp:nvSpPr>
        <dsp:cNvPr id="0" name=""/>
        <dsp:cNvSpPr/>
      </dsp:nvSpPr>
      <dsp:spPr>
        <a:xfrm>
          <a:off x="41477" y="293868"/>
          <a:ext cx="1247730" cy="12477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6B9AE-7DF0-4083-A7C2-88431514FDF1}">
      <dsp:nvSpPr>
        <dsp:cNvPr id="0" name=""/>
        <dsp:cNvSpPr/>
      </dsp:nvSpPr>
      <dsp:spPr>
        <a:xfrm>
          <a:off x="303501" y="555891"/>
          <a:ext cx="723683" cy="723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6C1FB-3868-4467-987B-467D6DA4A463}">
      <dsp:nvSpPr>
        <dsp:cNvPr id="0" name=""/>
        <dsp:cNvSpPr/>
      </dsp:nvSpPr>
      <dsp:spPr>
        <a:xfrm>
          <a:off x="1556579" y="293868"/>
          <a:ext cx="2941079" cy="124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Little ML study on financial statement (F/S)</a:t>
          </a:r>
        </a:p>
      </dsp:txBody>
      <dsp:txXfrm>
        <a:off x="1556579" y="293868"/>
        <a:ext cx="2941079" cy="1247730"/>
      </dsp:txXfrm>
    </dsp:sp>
    <dsp:sp modelId="{7F95FE58-A350-4C8D-8913-BF46544641C2}">
      <dsp:nvSpPr>
        <dsp:cNvPr id="0" name=""/>
        <dsp:cNvSpPr/>
      </dsp:nvSpPr>
      <dsp:spPr>
        <a:xfrm>
          <a:off x="5010119" y="293868"/>
          <a:ext cx="1247730" cy="12477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FD4B-F0D3-4DDF-8EBE-729FBD4BB5F7}">
      <dsp:nvSpPr>
        <dsp:cNvPr id="0" name=""/>
        <dsp:cNvSpPr/>
      </dsp:nvSpPr>
      <dsp:spPr>
        <a:xfrm>
          <a:off x="5272142" y="555891"/>
          <a:ext cx="723683" cy="723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D6C2A-C703-4848-BE67-7983EA804B56}">
      <dsp:nvSpPr>
        <dsp:cNvPr id="0" name=""/>
        <dsp:cNvSpPr/>
      </dsp:nvSpPr>
      <dsp:spPr>
        <a:xfrm>
          <a:off x="6525220" y="293868"/>
          <a:ext cx="2941079" cy="124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Applying prior knowledge as an accountant</a:t>
          </a:r>
        </a:p>
      </dsp:txBody>
      <dsp:txXfrm>
        <a:off x="6525220" y="293868"/>
        <a:ext cx="2941079" cy="1247730"/>
      </dsp:txXfrm>
    </dsp:sp>
    <dsp:sp modelId="{A756D398-10F8-4636-A34F-AC18FA965E7E}">
      <dsp:nvSpPr>
        <dsp:cNvPr id="0" name=""/>
        <dsp:cNvSpPr/>
      </dsp:nvSpPr>
      <dsp:spPr>
        <a:xfrm>
          <a:off x="41477" y="2173097"/>
          <a:ext cx="1247730" cy="124773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F2C12-C64E-4D3F-A54E-4318B61249C6}">
      <dsp:nvSpPr>
        <dsp:cNvPr id="0" name=""/>
        <dsp:cNvSpPr/>
      </dsp:nvSpPr>
      <dsp:spPr>
        <a:xfrm>
          <a:off x="303501" y="2435120"/>
          <a:ext cx="723683" cy="723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38F3D-7335-4706-A513-F7AB18B857D5}">
      <dsp:nvSpPr>
        <dsp:cNvPr id="0" name=""/>
        <dsp:cNvSpPr/>
      </dsp:nvSpPr>
      <dsp:spPr>
        <a:xfrm>
          <a:off x="1556579" y="2173097"/>
          <a:ext cx="2941079" cy="124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Extension from prior NLP project</a:t>
          </a:r>
        </a:p>
      </dsp:txBody>
      <dsp:txXfrm>
        <a:off x="1556579" y="2173097"/>
        <a:ext cx="2941079" cy="1247730"/>
      </dsp:txXfrm>
    </dsp:sp>
    <dsp:sp modelId="{ABD0D7BC-1A59-4D49-92A8-EE4CB6432432}">
      <dsp:nvSpPr>
        <dsp:cNvPr id="0" name=""/>
        <dsp:cNvSpPr/>
      </dsp:nvSpPr>
      <dsp:spPr>
        <a:xfrm>
          <a:off x="5010119" y="2173097"/>
          <a:ext cx="1247730" cy="12477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6C6F4-887A-4B30-81BD-D9D8DF70716B}">
      <dsp:nvSpPr>
        <dsp:cNvPr id="0" name=""/>
        <dsp:cNvSpPr/>
      </dsp:nvSpPr>
      <dsp:spPr>
        <a:xfrm>
          <a:off x="5272142" y="2435120"/>
          <a:ext cx="723683" cy="7236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0F809-F9AA-467A-B307-C560BB705DDC}">
      <dsp:nvSpPr>
        <dsp:cNvPr id="0" name=""/>
        <dsp:cNvSpPr/>
      </dsp:nvSpPr>
      <dsp:spPr>
        <a:xfrm>
          <a:off x="6525220" y="2173097"/>
          <a:ext cx="2941079" cy="124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as career portfolio</a:t>
          </a:r>
        </a:p>
      </dsp:txBody>
      <dsp:txXfrm>
        <a:off x="6525220" y="2173097"/>
        <a:ext cx="2941079" cy="1247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4315A-A840-4C35-AFE8-C28F354BBA99}">
      <dsp:nvSpPr>
        <dsp:cNvPr id="0" name=""/>
        <dsp:cNvSpPr/>
      </dsp:nvSpPr>
      <dsp:spPr>
        <a:xfrm>
          <a:off x="1020487" y="904049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767F3-BD39-40AA-90AC-0632F0DB0291}">
      <dsp:nvSpPr>
        <dsp:cNvPr id="0" name=""/>
        <dsp:cNvSpPr/>
      </dsp:nvSpPr>
      <dsp:spPr>
        <a:xfrm>
          <a:off x="393" y="2111971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Investors:</a:t>
          </a:r>
        </a:p>
      </dsp:txBody>
      <dsp:txXfrm>
        <a:off x="393" y="2111971"/>
        <a:ext cx="3138750" cy="470812"/>
      </dsp:txXfrm>
    </dsp:sp>
    <dsp:sp modelId="{9BC5022E-C5B9-44C2-8B01-DB6E50A283C1}">
      <dsp:nvSpPr>
        <dsp:cNvPr id="0" name=""/>
        <dsp:cNvSpPr/>
      </dsp:nvSpPr>
      <dsp:spPr>
        <a:xfrm>
          <a:off x="393" y="2633648"/>
          <a:ext cx="3138750" cy="813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One-click obtain latest F/S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Predict ratios and growths for investment purpose</a:t>
          </a:r>
        </a:p>
      </dsp:txBody>
      <dsp:txXfrm>
        <a:off x="393" y="2633648"/>
        <a:ext cx="3138750" cy="813639"/>
      </dsp:txXfrm>
    </dsp:sp>
    <dsp:sp modelId="{DBDD01C2-A8B4-4138-9131-B06C6862F972}">
      <dsp:nvSpPr>
        <dsp:cNvPr id="0" name=""/>
        <dsp:cNvSpPr/>
      </dsp:nvSpPr>
      <dsp:spPr>
        <a:xfrm>
          <a:off x="4708518" y="904049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32031-E858-43BF-B673-46AE3528E610}">
      <dsp:nvSpPr>
        <dsp:cNvPr id="0" name=""/>
        <dsp:cNvSpPr/>
      </dsp:nvSpPr>
      <dsp:spPr>
        <a:xfrm>
          <a:off x="3688425" y="2111971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Media:</a:t>
          </a:r>
        </a:p>
      </dsp:txBody>
      <dsp:txXfrm>
        <a:off x="3688425" y="2111971"/>
        <a:ext cx="3138750" cy="470812"/>
      </dsp:txXfrm>
    </dsp:sp>
    <dsp:sp modelId="{B37A8092-3B1C-4360-852C-45B3EB82C11F}">
      <dsp:nvSpPr>
        <dsp:cNvPr id="0" name=""/>
        <dsp:cNvSpPr/>
      </dsp:nvSpPr>
      <dsp:spPr>
        <a:xfrm>
          <a:off x="3688425" y="2633648"/>
          <a:ext cx="3138750" cy="813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Search for company info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Investigate potential bankrupt companies</a:t>
          </a:r>
        </a:p>
      </dsp:txBody>
      <dsp:txXfrm>
        <a:off x="3688425" y="2633648"/>
        <a:ext cx="3138750" cy="813639"/>
      </dsp:txXfrm>
    </dsp:sp>
    <dsp:sp modelId="{4902798B-12E6-48BF-B56B-0B2ADC8A3B0A}">
      <dsp:nvSpPr>
        <dsp:cNvPr id="0" name=""/>
        <dsp:cNvSpPr/>
      </dsp:nvSpPr>
      <dsp:spPr>
        <a:xfrm>
          <a:off x="8396550" y="904049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5B361-F331-4244-9E38-35954F547D71}">
      <dsp:nvSpPr>
        <dsp:cNvPr id="0" name=""/>
        <dsp:cNvSpPr/>
      </dsp:nvSpPr>
      <dsp:spPr>
        <a:xfrm>
          <a:off x="7376456" y="2111971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Others:</a:t>
          </a:r>
        </a:p>
      </dsp:txBody>
      <dsp:txXfrm>
        <a:off x="7376456" y="2111971"/>
        <a:ext cx="3138750" cy="470812"/>
      </dsp:txXfrm>
    </dsp:sp>
    <dsp:sp modelId="{237F9A65-F53D-4E27-8EE0-47BF02F9C296}">
      <dsp:nvSpPr>
        <dsp:cNvPr id="0" name=""/>
        <dsp:cNvSpPr/>
      </dsp:nvSpPr>
      <dsp:spPr>
        <a:xfrm>
          <a:off x="7376456" y="2633648"/>
          <a:ext cx="3138750" cy="813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Explore ML models used for prediction</a:t>
          </a:r>
        </a:p>
      </dsp:txBody>
      <dsp:txXfrm>
        <a:off x="7376456" y="2633648"/>
        <a:ext cx="3138750" cy="8136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F5677-D80D-4EEE-8292-68028930A8DC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F9A45-4A8A-4DA4-8421-90D84FEBF795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FADFC-6EFA-476A-838B-9B4A4F498735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Provide company info</a:t>
          </a:r>
        </a:p>
      </dsp:txBody>
      <dsp:txXfrm>
        <a:off x="127800" y="2535669"/>
        <a:ext cx="1800000" cy="720000"/>
      </dsp:txXfrm>
    </dsp:sp>
    <dsp:sp modelId="{0DA199B8-9558-4CE2-BF87-2090AA38AB87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71A8B3-2C82-406E-A6D8-91016C7B8B3B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CBF53-E2C3-43F0-993F-02824D783280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Provide financial statement</a:t>
          </a:r>
        </a:p>
      </dsp:txBody>
      <dsp:txXfrm>
        <a:off x="2242800" y="2535669"/>
        <a:ext cx="1800000" cy="720000"/>
      </dsp:txXfrm>
    </dsp:sp>
    <dsp:sp modelId="{5BE179CF-91AB-400A-BD9C-B0206C476A07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AEB64-C2EC-4E1F-9BF4-28EF21EB4485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1399C-03BC-4D87-BD54-50CD7F959B12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Bankruptcy prediction</a:t>
          </a:r>
        </a:p>
      </dsp:txBody>
      <dsp:txXfrm>
        <a:off x="4357800" y="2535669"/>
        <a:ext cx="1800000" cy="720000"/>
      </dsp:txXfrm>
    </dsp:sp>
    <dsp:sp modelId="{66523EFD-26A6-48DB-9DA1-7124628EFB4F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8B3CC-5B55-4CFC-BD2F-449A4D42CAC2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C8191-55BD-41A4-A2C5-64FA333AE05F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Sentiment analysis</a:t>
          </a:r>
        </a:p>
      </dsp:txBody>
      <dsp:txXfrm>
        <a:off x="6472800" y="2535669"/>
        <a:ext cx="1800000" cy="720000"/>
      </dsp:txXfrm>
    </dsp:sp>
    <dsp:sp modelId="{82350A75-F403-42EB-ABDE-D715EDF420AF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89D73-34A1-48D8-BCF7-87039518D82B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C9A8B-7DE8-45CC-9155-30BC0906DE06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Investment appraisal</a:t>
          </a:r>
        </a:p>
      </dsp:txBody>
      <dsp:txXfrm>
        <a:off x="8587800" y="2535669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7A019-B98E-4A43-95C5-F347A779A0B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C0468-5F99-491C-976C-42D5B27A401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558C2-C79B-455F-9440-F0EA81B8B0A4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Explorative work</a:t>
          </a:r>
        </a:p>
      </dsp:txBody>
      <dsp:txXfrm>
        <a:off x="75768" y="3053169"/>
        <a:ext cx="3093750" cy="720000"/>
      </dsp:txXfrm>
    </dsp:sp>
    <dsp:sp modelId="{E0738046-477D-44F4-91B8-DC17DD06D321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1F077-87DC-4835-8887-5CD5C1FA5AF9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9D74A-DB9E-4AF2-9D45-3D00C00DFB6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Use ratios/cashflow figures to predict growth</a:t>
          </a:r>
        </a:p>
      </dsp:txBody>
      <dsp:txXfrm>
        <a:off x="3710925" y="3053169"/>
        <a:ext cx="3093750" cy="720000"/>
      </dsp:txXfrm>
    </dsp:sp>
    <dsp:sp modelId="{E73EF81D-A7C4-48C6-8161-BD546375F572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9000-E890-4EDC-BA7F-476FFA8BFDF3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BF43A-6B20-4AD1-BB10-6A47C593D8BE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Only deploy on app when having high accuracy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8996-E7B1-42DA-988D-89BD374DE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B516-66CD-488A-8A2F-A54696957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E519E-37ED-4D01-A1A3-5A5FE752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657D6-0F6B-4FF2-A837-E15161505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56D7-BEBD-49B2-B1EF-B337E282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64EC-6C23-4143-9C64-CA554C82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6EBD7-C39E-4C54-8EB3-845911EAB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66ED9-F964-44EC-B651-21EF84EA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DA0B9-5EC8-4604-BD6A-64207F90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84C6B-27B8-4338-BD4B-1CA6CEDB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5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6382A-82B3-458B-83D2-66ABC7F16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E696D-202B-4FB3-80D9-FD7CDDDB1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3B00F-F7C1-496E-B9A6-020D33D5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8B918-466A-40A2-A405-1CD7CA50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236FB-BD56-4AFC-807B-34D1FD38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6430-61A4-409D-9D6C-0996F374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C157-B821-4FB0-B7BD-89F3C7644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39FA8-80B7-4A5B-8DA8-8BBA2EE6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BE79E-E5A6-4E32-9BD0-023E8C92B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8AFD3-AC45-401D-B80F-85AD8E72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7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E3FA-904B-44C6-9473-8513698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AAFC-5032-4FA4-BC13-8F6639202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7B5F6-BA40-4F71-AF44-FCE89356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51457-74DC-43B8-B7E5-1A0DB910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84ED6-23A6-471F-9C81-A0FD9B31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4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DB0B-3999-40B7-83BA-DEF0DFF6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7A65F-922E-4825-A12E-E3F1ECED0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25BAB-2873-474A-88CB-BAEFDFC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301A5-FD71-4298-A6F9-45BB3735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A68E8-C118-473F-B132-AA7BDBAF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DB378-87BD-4A71-B335-D9035031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0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879A-FDF8-4492-91FC-AAC17A778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20A3-64A6-4624-B6C6-96A8FA6E6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4815D-5948-447E-9766-BCEC63A2E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DF329-DC80-448F-815C-C40E01480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1A52E-464D-4AD5-B4A7-977C2A937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0E918-48C7-4C13-BE87-F425A620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1F6DD-1DF2-4C69-8597-FD030A85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FA42F-A9B9-4E4B-8D44-C963B6A39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92F6-5CEA-4735-A9FC-9A2692E6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D695B-53AA-4AA1-AFA7-9EF726F5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12B3-13A2-4F4B-AD22-E9F9F7EE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9A494-5894-4728-954D-42F61D31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DC78F1-868A-4B99-9BFD-69EA844DC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7242B-F5F1-428B-A4C6-C9FB755F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CA731-F29A-4801-AB5D-D2EE39F2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4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7BE2B-CA4E-435F-A8C7-F154D060F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86E92-4FC1-4ECA-A7A3-CB9191447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D4CF8-F03D-4052-BCF0-3EE9B4763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16C74-85E3-4B26-AD0F-930F3321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E41F0-7519-41C3-AFE1-F8F2BC8A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5D93-F029-421F-9EDD-99CF61F3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6718-ACE5-48D7-81D7-ABE54647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891A8-6C6C-48FB-B7BD-8D3D2B58C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FB812-5173-4C45-B38E-D2DAEB467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83E1C-6316-449E-ABAD-FF703B4C1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A8830-0733-42CF-B8F9-BDB80E1B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082C2-D778-42E1-8386-21391E0E6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2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CA38A-284C-4420-8AD2-3A9B180E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DC02D-1FA2-496B-8642-B1AF625CB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AED56-A2CC-41BC-944E-23F68BBD6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A32E3-647C-4D3E-85C0-C831E3E9DA88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98092-8CC3-465C-BBDD-1BF4D36DB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8A6A-2124-485C-8684-9891BCF09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EB09-0D66-47CA-81E6-20D88233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1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2139/ssrn.3520684" TargetMode="External"/><Relationship Id="rId2" Type="http://schemas.openxmlformats.org/officeDocument/2006/relationships/hyperlink" Target="https://ssrn.com/abstract=352068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fedesoriano/company-bankruptcy-prediction" TargetMode="External"/><Relationship Id="rId5" Type="http://schemas.openxmlformats.org/officeDocument/2006/relationships/hyperlink" Target="https://financialmodelingprep.com/developer/docs/" TargetMode="External"/><Relationship Id="rId4" Type="http://schemas.openxmlformats.org/officeDocument/2006/relationships/hyperlink" Target="https://www.researchgate.net/publication/25604532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inancialmodelingprep.com/developer/doc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10780-2BCE-4329-ABF5-9DE049F0C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b="1" dirty="0" err="1"/>
              <a:t>Monitus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89FE6-8105-47B3-99A1-A1D4BBB3D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Prediction tool based on financial statements</a:t>
            </a:r>
          </a:p>
          <a:p>
            <a:endParaRPr lang="en-US" dirty="0"/>
          </a:p>
          <a:p>
            <a:r>
              <a:rPr lang="en-US" sz="1800" dirty="0"/>
              <a:t>Capstone Project by Tommy Cheung </a:t>
            </a:r>
          </a:p>
          <a:p>
            <a:r>
              <a:rPr lang="en-US" sz="1800" dirty="0"/>
              <a:t>(Mar 2021 DS Stream)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35FBA-6C91-4CE0-B8E9-B16708B76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62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91CCB-CBAF-4F0C-9BB9-B94B8ABF3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Selecting proper columns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D17EC-FBD8-4247-AB84-F659EB79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800"/>
              <a:t>Little correlation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/>
              <a:t>Useful information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/>
              <a:t>Can be matched with the US dataset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/>
              <a:t>Be careful of null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BEA47-6CFF-4A49-BAFC-CBDBB9C9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57089"/>
            <a:ext cx="11164824" cy="32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4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72CDD7-9225-4A42-B73E-56F03DAA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11429" r="14445"/>
          <a:stretch/>
        </p:blipFill>
        <p:spPr>
          <a:xfrm>
            <a:off x="0" y="130723"/>
            <a:ext cx="6548846" cy="6727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7AD2E6-E8B9-4099-B3C1-CD6B34459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77" y="-2786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52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A73B2-725C-426D-99DD-DB79A6F9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46478-AC73-43A7-8FCD-1FFAF648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5" y="1670241"/>
            <a:ext cx="5065633" cy="4354739"/>
          </a:xfrm>
        </p:spPr>
        <p:txBody>
          <a:bodyPr>
            <a:normAutofit/>
          </a:bodyPr>
          <a:lstStyle/>
          <a:p>
            <a:r>
              <a:rPr lang="en-US" sz="2000" dirty="0"/>
              <a:t>Classification models: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Decision tree</a:t>
            </a:r>
          </a:p>
          <a:p>
            <a:pPr lvl="1"/>
            <a:r>
              <a:rPr lang="en-US" sz="2000" dirty="0"/>
              <a:t>Random forest</a:t>
            </a:r>
          </a:p>
          <a:p>
            <a:pPr lvl="1"/>
            <a:r>
              <a:rPr lang="en-US" sz="2000" dirty="0" err="1"/>
              <a:t>Adaboost</a:t>
            </a:r>
            <a:endParaRPr lang="en-US" sz="2000" dirty="0"/>
          </a:p>
          <a:p>
            <a:pPr lvl="1"/>
            <a:r>
              <a:rPr lang="en-US" sz="2000" dirty="0" err="1"/>
              <a:t>XGBoost</a:t>
            </a:r>
            <a:endParaRPr lang="en-US" sz="2000" dirty="0"/>
          </a:p>
          <a:p>
            <a:pPr lvl="1"/>
            <a:r>
              <a:rPr lang="en-US" sz="2000" dirty="0"/>
              <a:t>SVM</a:t>
            </a:r>
          </a:p>
          <a:p>
            <a:r>
              <a:rPr lang="en-US" sz="2000" dirty="0" err="1"/>
              <a:t>GridSearchCV</a:t>
            </a:r>
            <a:r>
              <a:rPr lang="en-US" sz="2000" dirty="0"/>
              <a:t> for hyperparameter tuning</a:t>
            </a:r>
          </a:p>
          <a:p>
            <a:r>
              <a:rPr lang="en-US" sz="2000" dirty="0"/>
              <a:t>Result: chose Random Forest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FDA2707-EDBE-4900-8A4D-02C6F367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30" y="4936083"/>
            <a:ext cx="4534480" cy="1201637"/>
          </a:xfrm>
          <a:prstGeom prst="rect">
            <a:avLst/>
          </a:prstGeom>
        </p:spPr>
      </p:pic>
      <p:grpSp>
        <p:nvGrpSpPr>
          <p:cNvPr id="22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45C2433C-AFCD-4525-B48F-36E7FF4C1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99" y="1490923"/>
            <a:ext cx="4657369" cy="46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9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B0801-C83C-4B39-BC98-344D95F1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 Call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8EEE2-5844-4D3F-9E0B-140DF66F67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Word pre-processing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2A99E-F99F-4E6C-A7CD-DD1343BF29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  <a:p>
            <a:pPr lvl="1"/>
            <a:r>
              <a:rPr lang="en-US" dirty="0" err="1"/>
              <a:t>TextBlob</a:t>
            </a:r>
            <a:endParaRPr lang="en-US" dirty="0"/>
          </a:p>
          <a:p>
            <a:pPr lvl="1"/>
            <a:r>
              <a:rPr lang="en-US" dirty="0"/>
              <a:t>Sentiment Intensity Analyzer</a:t>
            </a:r>
          </a:p>
          <a:p>
            <a:r>
              <a:rPr lang="en-US" dirty="0"/>
              <a:t>Prediction</a:t>
            </a:r>
          </a:p>
          <a:p>
            <a:pPr lvl="1"/>
            <a:r>
              <a:rPr lang="en-US" dirty="0"/>
              <a:t>Vs </a:t>
            </a:r>
            <a:r>
              <a:rPr lang="en-US" dirty="0" err="1"/>
              <a:t>DividendGrowth</a:t>
            </a:r>
            <a:r>
              <a:rPr lang="en-US" dirty="0"/>
              <a:t> in US dataset</a:t>
            </a:r>
          </a:p>
          <a:p>
            <a:pPr lvl="1"/>
            <a:r>
              <a:rPr lang="en-US" dirty="0" err="1"/>
              <a:t>CountVectorizer</a:t>
            </a:r>
            <a:endParaRPr lang="en-US" dirty="0"/>
          </a:p>
          <a:p>
            <a:pPr lvl="1"/>
            <a:r>
              <a:rPr lang="en-US" dirty="0" err="1"/>
              <a:t>Tfidfvectorizer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2098A-47E0-41BB-866B-45F37A78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93" y="2615213"/>
            <a:ext cx="5687219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2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7A24-9990-4F7F-A68C-32BF3D05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CCDDE-FD39-4743-973B-4A3D5F8C0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48" y="0"/>
            <a:ext cx="253021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237690-445B-42AE-B297-43554B39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5" y="2276856"/>
            <a:ext cx="6708962" cy="35518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0386E2-D431-42B9-B1B7-3CF2166AFFB8}"/>
              </a:ext>
            </a:extLst>
          </p:cNvPr>
          <p:cNvSpPr/>
          <p:nvPr/>
        </p:nvSpPr>
        <p:spPr>
          <a:xfrm>
            <a:off x="7698377" y="243839"/>
            <a:ext cx="2450290" cy="1349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61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FA2E-D1EA-469B-89C8-B9C00F6B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Investment appraisal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F635B0-9969-4265-A120-41A5F28DB5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4450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47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7944-DC27-469B-9F15-9818F918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selection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0EB5D0-D69E-4DA2-B351-59093FACF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Cashflow (after filtering)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AC1A686B-A264-44B7-B7E2-65D133DF6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48" y="2505075"/>
            <a:ext cx="4544866" cy="368458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7C4C9BD-38A0-4C6D-B8B6-92FD0FC38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Growth to be predicted</a:t>
            </a:r>
          </a:p>
        </p:txBody>
      </p:sp>
      <p:pic>
        <p:nvPicPr>
          <p:cNvPr id="14" name="Content Placeholder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949F215-8648-44B9-9EBF-880312E0D0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75" y="2505075"/>
            <a:ext cx="4558438" cy="3684588"/>
          </a:xfrm>
        </p:spPr>
      </p:pic>
    </p:spTree>
    <p:extLst>
      <p:ext uri="{BB962C8B-B14F-4D97-AF65-F5344CB8AC3E}">
        <p14:creationId xmlns:p14="http://schemas.microsoft.com/office/powerpoint/2010/main" val="1495961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F2B6D-399A-4F3E-99CB-2FEE019E8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47" y="643466"/>
            <a:ext cx="3942156" cy="557106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CBEF2E2-6D6E-4D4C-9AD2-742485C2B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059" y="643467"/>
            <a:ext cx="30362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2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A850-9AA2-446F-ACAF-2E5D7E38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33DB0-E4C4-4701-A931-55A9093C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Classification models: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Decision tree</a:t>
            </a:r>
          </a:p>
          <a:p>
            <a:pPr lvl="1"/>
            <a:r>
              <a:rPr lang="en-US" sz="2000" dirty="0"/>
              <a:t>Random forest</a:t>
            </a:r>
          </a:p>
          <a:p>
            <a:pPr lvl="1"/>
            <a:r>
              <a:rPr lang="en-US" sz="2000" dirty="0" err="1"/>
              <a:t>Adaboost</a:t>
            </a:r>
            <a:endParaRPr lang="en-US" sz="2000" dirty="0"/>
          </a:p>
          <a:p>
            <a:pPr lvl="1"/>
            <a:r>
              <a:rPr lang="en-US" sz="2000" dirty="0"/>
              <a:t>KNN</a:t>
            </a:r>
          </a:p>
          <a:p>
            <a:r>
              <a:rPr lang="en-US" sz="2000" dirty="0" err="1"/>
              <a:t>GridSearchCV</a:t>
            </a:r>
            <a:r>
              <a:rPr lang="en-US" sz="2000" dirty="0"/>
              <a:t> for hyperparameter tuning</a:t>
            </a:r>
          </a:p>
          <a:p>
            <a:r>
              <a:rPr lang="en-US" sz="2000" dirty="0"/>
              <a:t>Neural network using </a:t>
            </a:r>
            <a:r>
              <a:rPr lang="en-US" sz="2000" dirty="0" err="1"/>
              <a:t>MLPClassifier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Overall: unsatisfactory, to be further studied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E80F41-596A-465A-9361-51A5A90B9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48" y="681037"/>
            <a:ext cx="526365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74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00935-2066-4A97-A486-19270C1D1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Streamlit App demonstration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C5BF8D-02AF-4477-BFF9-0A5F1E942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" r="-2" b="817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A4689-E5A0-40E7-A5CB-F3A01427D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</a:t>
            </a:r>
          </a:p>
        </p:txBody>
      </p:sp>
      <p:sp>
        <p:nvSpPr>
          <p:cNvPr id="17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489CC-164C-49AB-A1D3-65BCED3CC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dirty="0"/>
              <a:t>Project background</a:t>
            </a:r>
          </a:p>
          <a:p>
            <a:r>
              <a:rPr lang="en-US" dirty="0"/>
              <a:t>Business value</a:t>
            </a:r>
          </a:p>
          <a:p>
            <a:r>
              <a:rPr lang="en-US" dirty="0"/>
              <a:t>Data processing</a:t>
            </a:r>
          </a:p>
          <a:p>
            <a:r>
              <a:rPr lang="en-US" dirty="0"/>
              <a:t>Model development</a:t>
            </a:r>
          </a:p>
          <a:p>
            <a:r>
              <a:rPr lang="en-US" dirty="0"/>
              <a:t>App publishment</a:t>
            </a:r>
          </a:p>
          <a:p>
            <a:r>
              <a:rPr lang="en-US" dirty="0"/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054984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E25EC-0998-4B6F-B960-7B4E2B7F6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</a:t>
            </a:r>
            <a:r>
              <a:rPr lang="zh-TW" altLang="en-US">
                <a:solidFill>
                  <a:srgbClr val="FFFFFF"/>
                </a:solidFill>
              </a:rPr>
              <a:t> </a:t>
            </a:r>
            <a:r>
              <a:rPr lang="en-US" altLang="zh-TW">
                <a:solidFill>
                  <a:srgbClr val="FFFFFF"/>
                </a:solidFill>
              </a:rPr>
              <a:t>the</a:t>
            </a:r>
            <a:r>
              <a:rPr lang="zh-TW" altLang="en-US">
                <a:solidFill>
                  <a:srgbClr val="FFFFFF"/>
                </a:solidFill>
              </a:rPr>
              <a:t> </a:t>
            </a:r>
            <a:r>
              <a:rPr lang="en-US" altLang="zh-TW">
                <a:solidFill>
                  <a:srgbClr val="FFFFFF"/>
                </a:solidFill>
              </a:rPr>
              <a:t>f</a:t>
            </a:r>
            <a:r>
              <a:rPr lang="en-US">
                <a:solidFill>
                  <a:srgbClr val="FFFFFF"/>
                </a:solidFill>
              </a:rPr>
              <a:t>uture…</a:t>
            </a:r>
          </a:p>
        </p:txBody>
      </p:sp>
      <p:sp>
        <p:nvSpPr>
          <p:cNvPr id="24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4BFB422-46F0-4B74-A4B9-C99BAF43B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/>
              <a:t>Improve model of ratio-to-growth prediction</a:t>
            </a:r>
          </a:p>
          <a:p>
            <a:r>
              <a:rPr lang="en-US"/>
              <a:t>Add stock price prediction using time-series model</a:t>
            </a:r>
          </a:p>
          <a:p>
            <a:r>
              <a:rPr lang="en-US"/>
              <a:t>Adding documentation on models for education</a:t>
            </a:r>
          </a:p>
          <a:p>
            <a:r>
              <a:rPr lang="en-US"/>
              <a:t>Hosting app on server with SQL</a:t>
            </a:r>
          </a:p>
        </p:txBody>
      </p:sp>
    </p:spTree>
    <p:extLst>
      <p:ext uri="{BB962C8B-B14F-4D97-AF65-F5344CB8AC3E}">
        <p14:creationId xmlns:p14="http://schemas.microsoft.com/office/powerpoint/2010/main" val="11033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AB62C-BBF9-49AD-AA0C-339B1C35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AF80A-2F31-461B-8870-5E6CAD92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err="1"/>
              <a:t>Amel</a:t>
            </a:r>
            <a:r>
              <a:rPr lang="en-US" sz="2200" dirty="0"/>
              <a:t>-Zadeh, Amir and </a:t>
            </a:r>
            <a:r>
              <a:rPr lang="en-US" sz="2200" dirty="0" err="1"/>
              <a:t>Calliess</a:t>
            </a:r>
            <a:r>
              <a:rPr lang="en-US" sz="2200" dirty="0"/>
              <a:t>, Jan-Peter and Kaiser, Daniel and Roberts, Stephen, Machine Learning-Based Financial Statement Analysis (November 25, 2020). Available at SSRN: </a:t>
            </a:r>
            <a:r>
              <a:rPr lang="en-US" sz="2200" u="sng" dirty="0">
                <a:effectLst/>
                <a:latin typeface="NexusSansWebPro"/>
                <a:ea typeface="新細明體" panose="02020500000000000000" pitchFamily="18" charset="-120"/>
                <a:cs typeface="Times New Roman" panose="02020603050405020304" pitchFamily="18" charset="0"/>
                <a:hlinkClick r:id="rId2"/>
              </a:rPr>
              <a:t>https://ssrn.com/abstract=3520684</a:t>
            </a:r>
            <a:r>
              <a:rPr lang="en-US" sz="2200" dirty="0">
                <a:effectLst/>
                <a:latin typeface="NexusSansWebPro"/>
                <a:ea typeface="新細明體" panose="02020500000000000000" pitchFamily="18" charset="-120"/>
                <a:cs typeface="Times New Roman" panose="02020603050405020304" pitchFamily="18" charset="0"/>
              </a:rPr>
              <a:t> or </a:t>
            </a:r>
            <a:r>
              <a:rPr lang="en-US" sz="2200" u="sng" dirty="0">
                <a:effectLst/>
                <a:latin typeface="NexusSansWebPro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http://dx.doi.org/10.2139/ssrn.3520684</a:t>
            </a:r>
            <a:endParaRPr lang="en-US" sz="22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/>
              <a:t>Perols</a:t>
            </a:r>
            <a:r>
              <a:rPr lang="en-US" sz="2200" dirty="0"/>
              <a:t>, Johan. (2010). Financial Statement Fraud Detection: An Analysis of Statistical and Machine Learning Algorithms. Auditing A Journal of Practice &amp; Theory. 30. 10.2308/ajpt-50009. SSRN: </a:t>
            </a:r>
            <a:r>
              <a:rPr lang="en-US" sz="2200" dirty="0">
                <a:hlinkClick r:id="rId4"/>
              </a:rPr>
              <a:t>https://www.researchgate.net/publication/256045322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hlinkClick r:id="rId5"/>
              </a:rPr>
              <a:t>Free Stock API and Financial Statements API - FMP API (financialmodelingprep.com)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hlinkClick r:id="rId6"/>
              </a:rPr>
              <a:t>https://www.kaggle.com/fedesoriano/company-bankruptcy-prediction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0023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003E1F7-4887-475B-96CF-6653E7254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9942A-C582-49FC-9673-A0357DB62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As a final note…</a:t>
            </a:r>
          </a:p>
        </p:txBody>
      </p:sp>
    </p:spTree>
    <p:extLst>
      <p:ext uri="{BB962C8B-B14F-4D97-AF65-F5344CB8AC3E}">
        <p14:creationId xmlns:p14="http://schemas.microsoft.com/office/powerpoint/2010/main" val="426673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2218C6-9020-485F-88E0-8F9D6A47B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Thank you!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34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7C9832-8CB2-40FC-A608-5ACB1C51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C8EDC3-B0D5-45C5-8ED2-76234428A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349782"/>
              </p:ext>
            </p:extLst>
          </p:nvPr>
        </p:nvGraphicFramePr>
        <p:xfrm>
          <a:off x="1422492" y="2499837"/>
          <a:ext cx="9507778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99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54E57-07E0-4532-A855-EF8A6016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Business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9A0DE07-80C4-4254-BD97-DF4A0BD03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2809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154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9A429F-60A5-4D29-89F9-50F57746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name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E69B94-71AD-47E2-A615-251FB358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2566" cy="4351338"/>
          </a:xfrm>
        </p:spPr>
        <p:txBody>
          <a:bodyPr>
            <a:normAutofit/>
          </a:bodyPr>
          <a:lstStyle/>
          <a:p>
            <a:pPr algn="l"/>
            <a:r>
              <a:rPr lang="en-US" sz="24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monitus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feminine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monita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neuter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monitum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) </a:t>
            </a:r>
          </a:p>
          <a:p>
            <a:pPr marL="0" indent="0" algn="l">
              <a:buNone/>
            </a:pPr>
            <a:r>
              <a:rPr lang="en-US" sz="2400" b="0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1. advised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400" b="0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warned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having been advised.</a:t>
            </a:r>
          </a:p>
          <a:p>
            <a:pPr marL="0" indent="0" algn="l">
              <a:buNone/>
            </a:pPr>
            <a:r>
              <a:rPr lang="en-US" sz="2400" b="0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2. reminded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having been reminded.</a:t>
            </a:r>
          </a:p>
          <a:p>
            <a:pPr algn="l">
              <a:buFont typeface="+mj-lt"/>
              <a:buAutoNum type="arabicPeriod"/>
            </a:pPr>
            <a:endParaRPr lang="en-US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(https://en.wiktionary.org/wiki/monitus)</a:t>
            </a:r>
            <a:endParaRPr lang="en-US" sz="1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CE792-9290-425F-AE81-BD953F845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6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1F89A-606B-4407-B502-D1F000E5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Main goal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3F1313-890D-43DE-BA95-F612161C4F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0620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765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9302-E11F-4E0A-9DE5-796522DB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Obtaining data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624ED-6E2D-46E5-ADD9-20E2F5D9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 Government (SEC)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Free Stock API and Financial Statements API - FMP API (financialmodelingprep.com)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Kaggle - Bankruptcy data from TW companies</a:t>
            </a:r>
          </a:p>
        </p:txBody>
      </p:sp>
    </p:spTree>
    <p:extLst>
      <p:ext uri="{BB962C8B-B14F-4D97-AF65-F5344CB8AC3E}">
        <p14:creationId xmlns:p14="http://schemas.microsoft.com/office/powerpoint/2010/main" val="364702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7147-7610-41BB-8DBD-BB1132AC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Data-preprocessing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BAAB2-E2BD-423E-9039-26A4853A1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Most time spent here</a:t>
            </a:r>
          </a:p>
          <a:p>
            <a:endParaRPr lang="en-US" sz="2000" dirty="0"/>
          </a:p>
          <a:p>
            <a:r>
              <a:rPr lang="en-US" sz="2000" dirty="0"/>
              <a:t>Financial statement: numbers with various ranges</a:t>
            </a:r>
          </a:p>
          <a:p>
            <a:r>
              <a:rPr lang="en-US" sz="2000" dirty="0"/>
              <a:t>Text from documents</a:t>
            </a:r>
          </a:p>
          <a:p>
            <a:endParaRPr lang="en-US" sz="2000" dirty="0"/>
          </a:p>
          <a:p>
            <a:r>
              <a:rPr lang="en-US" sz="2000" dirty="0"/>
              <a:t>Perform EDA on numerical values first</a:t>
            </a:r>
          </a:p>
          <a:p>
            <a:endParaRPr lang="en-US" sz="2000" dirty="0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25ECA13F-B677-4021-874F-0FEB7C4A1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81" r="2670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8E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3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DAA5-A2E6-4CAD-8D88-EBBCE577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Bankruptcy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2513-7DDE-4AD5-9FB7-4B9BA2E5A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From: Taiwan bankruptcy dataset (Kaggle)</a:t>
            </a:r>
          </a:p>
          <a:p>
            <a:r>
              <a:rPr lang="en-US" dirty="0"/>
              <a:t>Bankrupt (0/1) vs financial ratios</a:t>
            </a:r>
          </a:p>
          <a:p>
            <a:r>
              <a:rPr lang="en-US" dirty="0"/>
              <a:t>Remove redundant columns</a:t>
            </a:r>
          </a:p>
          <a:p>
            <a:r>
              <a:rPr lang="en-US" dirty="0"/>
              <a:t>Dropping mostly nulls columns</a:t>
            </a:r>
          </a:p>
          <a:p>
            <a:r>
              <a:rPr lang="en-US" dirty="0"/>
              <a:t>Apply </a:t>
            </a:r>
            <a:r>
              <a:rPr lang="en-US" dirty="0" err="1"/>
              <a:t>StandardScaler</a:t>
            </a:r>
            <a:endParaRPr lang="en-US" dirty="0"/>
          </a:p>
          <a:p>
            <a:endParaRPr lang="en-US" dirty="0"/>
          </a:p>
          <a:p>
            <a:r>
              <a:rPr lang="en-US" dirty="0"/>
              <a:t>Highly biased: applied SMOTE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95D3972-3083-47FF-8B84-3495C1D44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026" y="3040455"/>
            <a:ext cx="4012698" cy="31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91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518</Words>
  <Application>Microsoft Office PowerPoint</Application>
  <PresentationFormat>Widescreen</PresentationFormat>
  <Paragraphs>114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NexusSansWebPro</vt:lpstr>
      <vt:lpstr>Arial</vt:lpstr>
      <vt:lpstr>Calibri</vt:lpstr>
      <vt:lpstr>Calibri Light</vt:lpstr>
      <vt:lpstr>Wingdings</vt:lpstr>
      <vt:lpstr>Office Theme</vt:lpstr>
      <vt:lpstr>Monitus</vt:lpstr>
      <vt:lpstr>Content</vt:lpstr>
      <vt:lpstr>Project background</vt:lpstr>
      <vt:lpstr>Business value</vt:lpstr>
      <vt:lpstr>Project name</vt:lpstr>
      <vt:lpstr>Main goal</vt:lpstr>
      <vt:lpstr>Obtaining data</vt:lpstr>
      <vt:lpstr>Data-preprocessing</vt:lpstr>
      <vt:lpstr>Bankruptcy dataset</vt:lpstr>
      <vt:lpstr>Selecting proper columns</vt:lpstr>
      <vt:lpstr>PowerPoint Presentation</vt:lpstr>
      <vt:lpstr>Model </vt:lpstr>
      <vt:lpstr>Earnings Call dataset</vt:lpstr>
      <vt:lpstr>Performance</vt:lpstr>
      <vt:lpstr>Investment appraisal</vt:lpstr>
      <vt:lpstr>Column selection</vt:lpstr>
      <vt:lpstr>PowerPoint Presentation</vt:lpstr>
      <vt:lpstr>Performance</vt:lpstr>
      <vt:lpstr>Streamlit App demonstration</vt:lpstr>
      <vt:lpstr>In the future…</vt:lpstr>
      <vt:lpstr>Reference</vt:lpstr>
      <vt:lpstr>As a final note…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Monitus</dc:title>
  <dc:creator>Tommy Cheung</dc:creator>
  <cp:lastModifiedBy>Tommy Cheung</cp:lastModifiedBy>
  <cp:revision>16</cp:revision>
  <dcterms:created xsi:type="dcterms:W3CDTF">2021-07-27T18:01:23Z</dcterms:created>
  <dcterms:modified xsi:type="dcterms:W3CDTF">2021-07-28T06:55:20Z</dcterms:modified>
</cp:coreProperties>
</file>